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536E6D-78CE-46CC-83B6-3944C9797DE6}" type="doc">
      <dgm:prSet loTypeId="urn:microsoft.com/office/officeart/2005/8/layout/orgChart1" loCatId="hierarchy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IN"/>
        </a:p>
      </dgm:t>
    </dgm:pt>
    <dgm:pt modelId="{2ECAFFCC-B79E-4BBE-BBB3-3009A01780BE}">
      <dgm:prSet phldrT="[Text]" custT="1"/>
      <dgm:spPr/>
      <dgm:t>
        <a:bodyPr/>
        <a:lstStyle/>
        <a:p>
          <a:r>
            <a:rPr lang="en-IN" sz="1100" b="1">
              <a:solidFill>
                <a:schemeClr val="tx1"/>
              </a:solidFill>
            </a:rPr>
            <a:t>LF</a:t>
          </a:r>
        </a:p>
      </dgm:t>
    </dgm:pt>
    <dgm:pt modelId="{CCBBF328-FB9E-4060-B23B-2C4EF432475E}" type="parTrans" cxnId="{375B504C-B727-4988-B5F2-26CFCA1DE336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AF3D8332-C55F-44C4-9D37-DCE4FB690564}" type="sibTrans" cxnId="{375B504C-B727-4988-B5F2-26CFCA1DE336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B39D8D0E-8525-4B6B-8A6A-4505006B91B9}">
      <dgm:prSet phldrT="[Text]"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FULL TIME</a:t>
          </a:r>
        </a:p>
      </dgm:t>
    </dgm:pt>
    <dgm:pt modelId="{D997DC88-38E1-48ED-A920-1EADA3AB6549}" type="parTrans" cxnId="{6471EA2C-2083-4E08-9D15-6359967953EB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BAD51782-C099-4E57-B8F2-5420D9DA0E03}" type="sibTrans" cxnId="{6471EA2C-2083-4E08-9D15-6359967953EB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B1E01188-AA42-4A4D-8C73-0FC49B26F335}">
      <dgm:prSet phldrT="[Text]"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EDI</a:t>
          </a:r>
        </a:p>
      </dgm:t>
    </dgm:pt>
    <dgm:pt modelId="{2106813D-6C0F-4F5D-9384-129DE68FDA16}" type="parTrans" cxnId="{4CD9213D-865B-46D0-AF89-618F1C4675C7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9E7F04EB-3069-4990-8E2F-3E33848D1869}" type="sibTrans" cxnId="{4CD9213D-865B-46D0-AF89-618F1C4675C7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BA45C4BD-D64F-45DE-A110-5A6D0D0BDDF0}">
      <dgm:prSet phldrT="[Text]"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FULL TIME </a:t>
          </a:r>
        </a:p>
      </dgm:t>
    </dgm:pt>
    <dgm:pt modelId="{9568A009-8EC3-40D6-B058-531A62044860}" type="parTrans" cxnId="{3A1234AF-7020-409D-B1FC-9D7B77BA339E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7E198BC7-A665-4983-B003-61ADA7EB2C53}" type="sibTrans" cxnId="{3A1234AF-7020-409D-B1FC-9D7B77BA339E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BE51A7D4-F007-4507-8C1F-63696026AA73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SRINIVASA RAO KAVURI  </a:t>
          </a:r>
          <a:endParaRPr lang="en-IN" sz="1000" b="1">
            <a:solidFill>
              <a:schemeClr val="tx1"/>
            </a:solidFill>
          </a:endParaRPr>
        </a:p>
      </dgm:t>
    </dgm:pt>
    <dgm:pt modelId="{FF683C1A-5788-400F-8F93-882869F79AD4}" type="parTrans" cxnId="{4B21E1C6-12A3-4D7C-BAFF-86C88874E54D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FD3039F2-4482-48B4-8202-3F1B0EDFF755}" type="sibTrans" cxnId="{4B21E1C6-12A3-4D7C-BAFF-86C88874E54D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249F4FDB-E4A1-4731-BA24-50EE332D590E}">
      <dgm:prSet custT="1"/>
      <dgm:spPr/>
      <dgm:t>
        <a:bodyPr/>
        <a:lstStyle/>
        <a:p>
          <a:r>
            <a:rPr lang="en-IN" sz="1000" b="1" i="0" u="none" dirty="0">
              <a:solidFill>
                <a:schemeClr val="tx1"/>
              </a:solidFill>
            </a:rPr>
            <a:t>POORNIMA RANI TATAPUDI  </a:t>
          </a:r>
          <a:endParaRPr lang="en-IN" sz="1000" b="1" dirty="0">
            <a:solidFill>
              <a:schemeClr val="tx1"/>
            </a:solidFill>
          </a:endParaRPr>
        </a:p>
      </dgm:t>
    </dgm:pt>
    <dgm:pt modelId="{582981A4-6ADE-4D5F-9652-B945249D95A8}" type="parTrans" cxnId="{9AFEE22C-12D5-4AAB-B8AE-418345A13E9E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E31D5BC6-8240-4412-A3AB-4914670C9F6E}" type="sibTrans" cxnId="{9AFEE22C-12D5-4AAB-B8AE-418345A13E9E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43F15929-D609-4B61-A3B6-11000E9C6100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RAMYA PULAKHANDAM  </a:t>
          </a:r>
          <a:endParaRPr lang="en-IN" sz="1000" b="1">
            <a:solidFill>
              <a:schemeClr val="tx1"/>
            </a:solidFill>
          </a:endParaRPr>
        </a:p>
      </dgm:t>
    </dgm:pt>
    <dgm:pt modelId="{6EDEFADF-081D-41E1-8675-8E3E6BCBAFA1}" type="parTrans" cxnId="{3E7CFC76-6319-4AE3-9B95-8F122C90DA50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ADF93B05-6390-4ACE-830C-D7E87619D079}" type="sibTrans" cxnId="{3E7CFC76-6319-4AE3-9B95-8F122C90DA50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9FBA50DB-3302-4FD2-9DF8-561A1AB7AB79}">
      <dgm:prSet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CONTRACT</a:t>
          </a:r>
        </a:p>
      </dgm:t>
    </dgm:pt>
    <dgm:pt modelId="{07A6D478-E491-40D1-82C3-E1B87D166FED}" type="parTrans" cxnId="{F7AD083E-3EC9-4D23-A815-3D47D64FDAA7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635CD6F8-098E-4ACF-B99C-DBBAEF228191}" type="sibTrans" cxnId="{F7AD083E-3EC9-4D23-A815-3D47D64FDAA7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DE33B3C7-E0D3-4114-9080-9C5AC86B0E0E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CHANDAN TALASILA  </a:t>
          </a:r>
          <a:endParaRPr lang="en-IN" sz="1000" b="1">
            <a:solidFill>
              <a:schemeClr val="tx1"/>
            </a:solidFill>
          </a:endParaRPr>
        </a:p>
      </dgm:t>
    </dgm:pt>
    <dgm:pt modelId="{0FF82091-272E-4D30-90ED-2D85C72413F1}" type="parTrans" cxnId="{44F7DE63-7823-4C32-96F7-30B7F8F40BE7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29E88CC4-8731-4CFF-ABD6-64ECEFA1FAB2}" type="sibTrans" cxnId="{44F7DE63-7823-4C32-96F7-30B7F8F40BE7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6764E6C0-640E-477A-830E-864EB082E27B}">
      <dgm:prSet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IT APPLICATION DEVP</a:t>
          </a:r>
        </a:p>
      </dgm:t>
    </dgm:pt>
    <dgm:pt modelId="{3EA52ADB-6E22-4F56-A6B9-69E77518C6EB}" type="parTrans" cxnId="{57FA649F-A83F-4320-B2D2-A449C428E88F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F129DED9-31CF-44F9-8310-762A3986630D}" type="sibTrans" cxnId="{57FA649F-A83F-4320-B2D2-A449C428E88F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4410B02E-ABA4-4331-A6A8-4574978BB884}">
      <dgm:prSet phldrT="[Text]" custT="1"/>
      <dgm:spPr/>
      <dgm:t>
        <a:bodyPr/>
        <a:lstStyle/>
        <a:p>
          <a:r>
            <a:rPr lang="en-IN" sz="1000" b="1" i="0" u="none" dirty="0">
              <a:solidFill>
                <a:schemeClr val="tx1"/>
              </a:solidFill>
            </a:rPr>
            <a:t>ARUNKUMAR CHAGANTIPATI  </a:t>
          </a:r>
          <a:endParaRPr lang="en-IN" sz="1000" b="1" dirty="0">
            <a:solidFill>
              <a:schemeClr val="tx1"/>
            </a:solidFill>
          </a:endParaRPr>
        </a:p>
      </dgm:t>
    </dgm:pt>
    <dgm:pt modelId="{6559E88A-CCF9-43C7-8BE4-E716C18EEADA}" type="parTrans" cxnId="{A14CF40C-AA33-4080-A8E4-302D10416E94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16A03F93-A944-4663-8156-DCECFB7BC637}" type="sibTrans" cxnId="{A14CF40C-AA33-4080-A8E4-302D10416E94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98FDBA95-9570-4112-9416-BF7FFF0F121B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YERUVA SURENDRA BABU  </a:t>
          </a:r>
          <a:endParaRPr lang="en-IN" sz="1000" b="1">
            <a:solidFill>
              <a:schemeClr val="tx1"/>
            </a:solidFill>
          </a:endParaRPr>
        </a:p>
      </dgm:t>
    </dgm:pt>
    <dgm:pt modelId="{C2025562-EE52-432E-969F-5211894863D6}" type="parTrans" cxnId="{F088D6A9-3BB0-4650-AEE7-F4CF1E0293AF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8BDEE9D5-531B-44A9-8B0E-1254120FD530}" type="sibTrans" cxnId="{F088D6A9-3BB0-4650-AEE7-F4CF1E0293AF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19A4D8C7-B3D0-42D7-971F-FCE11ECE250A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SRAVYA POTLA  </a:t>
          </a:r>
          <a:endParaRPr lang="en-IN" sz="1000" b="1">
            <a:solidFill>
              <a:schemeClr val="tx1"/>
            </a:solidFill>
          </a:endParaRPr>
        </a:p>
      </dgm:t>
    </dgm:pt>
    <dgm:pt modelId="{5C325EA1-1396-42B0-9C3A-18DF882720C0}" type="parTrans" cxnId="{ACCAB648-4DEA-44EE-8DBE-2C9677A4B206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2FA88FB1-E71A-4A67-BB6B-2736FF8CC9D0}" type="sibTrans" cxnId="{ACCAB648-4DEA-44EE-8DBE-2C9677A4B206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8A283182-F45B-4086-9155-728F728F9141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SUMANTH NEKKALAPU  </a:t>
          </a:r>
          <a:endParaRPr lang="en-IN" sz="1000" b="1">
            <a:solidFill>
              <a:schemeClr val="tx1"/>
            </a:solidFill>
          </a:endParaRPr>
        </a:p>
      </dgm:t>
    </dgm:pt>
    <dgm:pt modelId="{B2F1F53C-E270-4CDD-AAC4-1ED43C311C07}" type="parTrans" cxnId="{4A941FB4-2DA8-422C-BFEC-5EAA716A8F1E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397830A1-5FD3-47F3-B9AE-22C0D63437B7}" type="sibTrans" cxnId="{4A941FB4-2DA8-422C-BFEC-5EAA716A8F1E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57D6EFA0-4795-4A8D-A810-C10178D84148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CHENNA ARAVIND KUMAR  </a:t>
          </a:r>
          <a:endParaRPr lang="en-IN" sz="1000" b="1">
            <a:solidFill>
              <a:schemeClr val="tx1"/>
            </a:solidFill>
          </a:endParaRPr>
        </a:p>
      </dgm:t>
    </dgm:pt>
    <dgm:pt modelId="{BCD46BB6-6649-41E0-8A45-57316693C977}" type="parTrans" cxnId="{0D7EDCFB-7C3C-4EC5-BC2C-D57B561AF8F9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D2B613F4-86A6-4F82-9087-42A22A90283F}" type="sibTrans" cxnId="{0D7EDCFB-7C3C-4EC5-BC2C-D57B561AF8F9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68E7FAA8-E1B7-4487-A01B-4724C13D1B4B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KOPPULA VIDYASAGAR REDDY  </a:t>
          </a:r>
          <a:endParaRPr lang="en-IN" sz="1000" b="1">
            <a:solidFill>
              <a:schemeClr val="tx1"/>
            </a:solidFill>
          </a:endParaRPr>
        </a:p>
      </dgm:t>
    </dgm:pt>
    <dgm:pt modelId="{F046C050-7351-4933-B88E-BE92BF8D9D67}" type="parTrans" cxnId="{76DC0169-2545-4CD4-9AF4-C0EB3D304D58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A2943635-6A76-42A2-BD2B-111EE0F15CC5}" type="sibTrans" cxnId="{76DC0169-2545-4CD4-9AF4-C0EB3D304D58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14230C43-B3D5-4A54-8C29-869B0BEA9E7C}">
      <dgm:prSet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BASIS</a:t>
          </a:r>
        </a:p>
      </dgm:t>
    </dgm:pt>
    <dgm:pt modelId="{E3B80CB0-9D44-4AAF-9836-8A6C9A8B3F7D}" type="parTrans" cxnId="{BB3CFF2A-66EF-4CF0-9383-328880A2B56E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0062C1BB-7C92-4407-8374-71622E51BC65}" type="sibTrans" cxnId="{BB3CFF2A-66EF-4CF0-9383-328880A2B56E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56B59811-5CD7-4871-AE61-0D3084766C1A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SAI KUMAR ANISETTY </a:t>
          </a:r>
          <a:endParaRPr lang="en-IN" sz="1000" b="1">
            <a:solidFill>
              <a:schemeClr val="tx1"/>
            </a:solidFill>
          </a:endParaRPr>
        </a:p>
      </dgm:t>
    </dgm:pt>
    <dgm:pt modelId="{74EFD810-3645-42DA-93F8-B0DA94D0FFE3}" type="parTrans" cxnId="{6E574991-4013-4477-A7B5-7A0E44789832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4A5B5F22-7A30-471A-99FA-6705A13173A5}" type="sibTrans" cxnId="{6E574991-4013-4477-A7B5-7A0E44789832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F0734541-5925-4122-B7D9-1998C27F5EB1}">
      <dgm:prSet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SITECORE</a:t>
          </a:r>
        </a:p>
      </dgm:t>
    </dgm:pt>
    <dgm:pt modelId="{E6887957-1ADD-4C0B-BC52-C2A851D52FF0}" type="parTrans" cxnId="{37C9A38C-D4E5-4C86-B18D-8931BD977ADA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CC20306D-3C6A-42CC-B61C-FC42CCAB8631}" type="sibTrans" cxnId="{37C9A38C-D4E5-4C86-B18D-8931BD977ADA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38ABB37F-B074-42BA-A6BF-BD87C4C00A61}">
      <dgm:prSet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FULL TIME</a:t>
          </a:r>
        </a:p>
      </dgm:t>
    </dgm:pt>
    <dgm:pt modelId="{B6588163-2689-4DB0-8085-7371FBFBE9B3}" type="parTrans" cxnId="{31DDDC53-C2F7-4E4C-B958-4015569E0997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6387EC6B-4428-4E54-9A24-06A0AAC99606}" type="sibTrans" cxnId="{31DDDC53-C2F7-4E4C-B958-4015569E0997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F5F5E173-5638-421E-8E73-0D2634A1B693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ANIL KUMAR DADABADDA </a:t>
          </a:r>
          <a:endParaRPr lang="en-IN" sz="1000" b="1">
            <a:solidFill>
              <a:schemeClr val="tx1"/>
            </a:solidFill>
          </a:endParaRPr>
        </a:p>
      </dgm:t>
    </dgm:pt>
    <dgm:pt modelId="{21C51CCB-273E-48D3-8E00-747BD1C23F5E}" type="parTrans" cxnId="{2A4EBB11-5229-429F-BF24-A93472D60B70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B804B732-1789-42A3-8552-BD0A3F3472D4}" type="sibTrans" cxnId="{2A4EBB11-5229-429F-BF24-A93472D60B70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0F522E38-D33B-4B52-BDE8-71719A6C3A08}">
      <dgm:prSet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CONTRACT</a:t>
          </a:r>
        </a:p>
      </dgm:t>
    </dgm:pt>
    <dgm:pt modelId="{203DEB83-11F8-4513-93B8-ECC336D4B181}" type="parTrans" cxnId="{0924FCE1-0B21-4706-8518-24D8C9FCA396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D90B80CE-1BE9-4F49-81F8-E57C65A9BE3E}" type="sibTrans" cxnId="{0924FCE1-0B21-4706-8518-24D8C9FCA396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FDD0EB9F-0C01-45B1-AE8F-958EEA1217D9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RAJENDER SUDIKAY - SR. SITECORE DEVELOPER</a:t>
          </a:r>
          <a:endParaRPr lang="en-IN" sz="1000" b="1" dirty="0">
            <a:solidFill>
              <a:schemeClr val="tx1"/>
            </a:solidFill>
          </a:endParaRPr>
        </a:p>
      </dgm:t>
    </dgm:pt>
    <dgm:pt modelId="{ECEF92D4-339E-4476-8B95-9C6BB57B7A97}" type="parTrans" cxnId="{6FADF694-1DF6-42F0-AB59-C381417BE7CC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A9203A9B-3BD4-4ED6-B76C-C5AB5940C062}" type="sibTrans" cxnId="{6FADF694-1DF6-42F0-AB59-C381417BE7CC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97466908-FB47-43FB-88E4-353371C7A8A8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NAGARJUNA </a:t>
          </a:r>
          <a:endParaRPr lang="en-IN" sz="1000" b="1">
            <a:solidFill>
              <a:schemeClr val="tx1"/>
            </a:solidFill>
          </a:endParaRPr>
        </a:p>
      </dgm:t>
    </dgm:pt>
    <dgm:pt modelId="{FE7EFF7D-8B26-401F-B512-0A1B85F88657}" type="parTrans" cxnId="{F152F169-E86B-4ECC-A5E5-17C99BD220F7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D39A0E0C-825F-4F7E-AC15-68F6EFB26E08}" type="sibTrans" cxnId="{F152F169-E86B-4ECC-A5E5-17C99BD220F7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E7500C6B-7C86-4854-BCBF-EDEC27FB3036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RAVI M </a:t>
          </a:r>
          <a:endParaRPr lang="en-IN" sz="1000" b="1">
            <a:solidFill>
              <a:schemeClr val="tx1"/>
            </a:solidFill>
          </a:endParaRPr>
        </a:p>
      </dgm:t>
    </dgm:pt>
    <dgm:pt modelId="{7B46DF07-6AAC-4E2F-8EBC-FB06481B8E3B}" type="parTrans" cxnId="{2E4EB32C-36A0-4E2E-950F-F29609F9F79D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C4868630-C130-4F49-963D-00E5831B2E62}" type="sibTrans" cxnId="{2E4EB32C-36A0-4E2E-950F-F29609F9F79D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4F0FF8D6-EAA8-4222-B322-CC9E81DA412D}">
      <dgm:prSet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CISCO</a:t>
          </a:r>
        </a:p>
      </dgm:t>
    </dgm:pt>
    <dgm:pt modelId="{55A7B58B-1D30-44C7-A5D4-9547D908E9B1}" type="parTrans" cxnId="{8FC13AC5-25D4-4229-9DD9-938DC100175D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17F10327-6B15-4B9D-BC9A-EE5979281E81}" type="sibTrans" cxnId="{8FC13AC5-25D4-4229-9DD9-938DC100175D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9546C2A6-6FC0-4C5C-A691-AA94F3C6FE3D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MOHAMMED ABDUL SHOHEB </a:t>
          </a:r>
          <a:endParaRPr lang="en-IN" sz="1000" b="1">
            <a:solidFill>
              <a:schemeClr val="tx1"/>
            </a:solidFill>
          </a:endParaRPr>
        </a:p>
      </dgm:t>
    </dgm:pt>
    <dgm:pt modelId="{F7284FF6-D20F-4F16-B436-DBDF7858A5B6}" type="parTrans" cxnId="{6281F633-213D-4915-BA5A-FB639FA048BC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742DF9E2-D908-428A-AA3D-464F0291DDF8}" type="sibTrans" cxnId="{6281F633-213D-4915-BA5A-FB639FA048BC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6DCDC305-21F8-4404-836E-39EF41CCD4E6}">
      <dgm:prSet custT="1"/>
      <dgm:spPr/>
      <dgm:t>
        <a:bodyPr/>
        <a:lstStyle/>
        <a:p>
          <a:r>
            <a:rPr lang="en-IN" sz="1000" b="1" i="0" u="none" dirty="0">
              <a:solidFill>
                <a:schemeClr val="tx1"/>
              </a:solidFill>
            </a:rPr>
            <a:t>KRISHNA CHAITANYA DONTHUBOINA ENGINEER</a:t>
          </a:r>
          <a:endParaRPr lang="en-IN" sz="1000" b="1" dirty="0">
            <a:solidFill>
              <a:schemeClr val="tx1"/>
            </a:solidFill>
          </a:endParaRPr>
        </a:p>
      </dgm:t>
    </dgm:pt>
    <dgm:pt modelId="{8050F8BE-E709-4820-B4B8-C9590D453622}" type="parTrans" cxnId="{63E7029D-EBFD-446B-AA3F-AF20260C495D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7E108E2F-2D41-4932-8BA2-DB81D7F6AC52}" type="sibTrans" cxnId="{63E7029D-EBFD-446B-AA3F-AF20260C495D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4D2C2836-2B4A-43CB-8E43-8BC08935D7CB}">
      <dgm:prSet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WORKDAY</a:t>
          </a:r>
        </a:p>
      </dgm:t>
    </dgm:pt>
    <dgm:pt modelId="{62EA01F2-A06C-4E4F-AA9C-69B82A7A99F9}" type="parTrans" cxnId="{991F3FFE-320D-4616-A099-E0320CD994BE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F2BD7639-804C-4587-AC80-4F4A98ED02F4}" type="sibTrans" cxnId="{991F3FFE-320D-4616-A099-E0320CD994BE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43E94F6A-1D4D-443C-9BCA-42ED4CB63605}">
      <dgm:prSet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FULL TIME</a:t>
          </a:r>
        </a:p>
      </dgm:t>
    </dgm:pt>
    <dgm:pt modelId="{79254419-ED5F-45A5-ABAD-5CB7141086E8}" type="parTrans" cxnId="{D41D2C3B-2D28-43CA-8B14-F2A78551576A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F542D17D-6EB9-4C6F-B4CF-7B2F41F4BF64}" type="sibTrans" cxnId="{D41D2C3B-2D28-43CA-8B14-F2A78551576A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32F39861-9A96-48E9-A74E-40A7FCBB65BC}">
      <dgm:prSet custT="1"/>
      <dgm:spPr/>
      <dgm:t>
        <a:bodyPr/>
        <a:lstStyle/>
        <a:p>
          <a:r>
            <a:rPr lang="en-IN" sz="1000" b="1" dirty="0">
              <a:solidFill>
                <a:schemeClr val="tx1"/>
              </a:solidFill>
            </a:rPr>
            <a:t>VENKATRAM REDDY </a:t>
          </a:r>
        </a:p>
      </dgm:t>
    </dgm:pt>
    <dgm:pt modelId="{74741695-7153-4CEC-8E79-56B78FC9DAE2}" type="parTrans" cxnId="{9BAF4459-5AB6-4B0A-9E96-EA3472E39BBD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B5FAE198-2B00-4546-88FE-751B1E320F9F}" type="sibTrans" cxnId="{9BAF4459-5AB6-4B0A-9E96-EA3472E39BBD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600D27A2-3BDF-4DDF-A837-58EAFD6DD209}">
      <dgm:prSet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ARCHANAA KARIKALAN </a:t>
          </a:r>
        </a:p>
      </dgm:t>
    </dgm:pt>
    <dgm:pt modelId="{C61F13F8-FEC3-484A-BA8B-08EFBDE7E4F8}" type="parTrans" cxnId="{7B41CD1D-32C7-44B9-B4A4-A39ECCDB1E43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33027985-3112-41D5-8FE9-655BF7843463}" type="sibTrans" cxnId="{7B41CD1D-32C7-44B9-B4A4-A39ECCDB1E43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E5535D93-6C36-48BD-AFAF-8959706F5DEE}">
      <dgm:prSet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CONTRACT</a:t>
          </a:r>
        </a:p>
      </dgm:t>
    </dgm:pt>
    <dgm:pt modelId="{C2E7C980-9B56-4381-AFCA-254B9F29C06C}" type="parTrans" cxnId="{A288CC9B-69E1-443C-84B6-80D37ECD6A27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8D8648B2-8355-400A-9887-4C3166CE7C1C}" type="sibTrans" cxnId="{A288CC9B-69E1-443C-84B6-80D37ECD6A27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4C809685-4E31-4915-9C7F-162C7C782B67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PRADEEP RAI THOTA </a:t>
          </a:r>
          <a:endParaRPr lang="en-IN" sz="1000" b="1">
            <a:solidFill>
              <a:schemeClr val="tx1"/>
            </a:solidFill>
          </a:endParaRPr>
        </a:p>
      </dgm:t>
    </dgm:pt>
    <dgm:pt modelId="{61156EDF-FED9-4974-A167-07E0C39344CF}" type="parTrans" cxnId="{E962138B-E4B6-4521-8BB3-FA0CD3BABCDE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463CC4CD-2D60-4965-AA97-056553912E65}" type="sibTrans" cxnId="{E962138B-E4B6-4521-8BB3-FA0CD3BABCDE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BE41B7EB-CBBB-4592-9537-198FC0DEB27A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CHETHAN KUMAR </a:t>
          </a:r>
          <a:endParaRPr lang="en-IN" sz="1000" b="1">
            <a:solidFill>
              <a:schemeClr val="tx1"/>
            </a:solidFill>
          </a:endParaRPr>
        </a:p>
      </dgm:t>
    </dgm:pt>
    <dgm:pt modelId="{8EB6D005-70F8-4A24-A898-97FC9B81AFA8}" type="parTrans" cxnId="{4FD95F74-F6B3-4A72-BA50-3FDD2BBCF3DB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A1C8B340-1B28-4635-9B20-2D4FB94A51E4}" type="sibTrans" cxnId="{4FD95F74-F6B3-4A72-BA50-3FDD2BBCF3DB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BC1A6AD1-3100-40D5-B292-6D609A9713E6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NAGENDRA BABU MADHIRA </a:t>
          </a:r>
          <a:endParaRPr lang="en-IN" sz="1000" b="1">
            <a:solidFill>
              <a:schemeClr val="tx1"/>
            </a:solidFill>
          </a:endParaRPr>
        </a:p>
      </dgm:t>
    </dgm:pt>
    <dgm:pt modelId="{2E61C62C-BF4A-4A05-A898-FC244D498764}" type="parTrans" cxnId="{7A163C3A-F8CF-432D-A391-33516C64BF1C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FC2AB771-D913-4102-B805-78EA1CBEB5FF}" type="sibTrans" cxnId="{7A163C3A-F8CF-432D-A391-33516C64BF1C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3954C758-63CB-4617-9E79-89AFB5A18AB0}">
      <dgm:prSet custT="1"/>
      <dgm:spPr/>
      <dgm:t>
        <a:bodyPr/>
        <a:lstStyle/>
        <a:p>
          <a:r>
            <a:rPr lang="en-IN" sz="1000" b="1" i="0" u="none" dirty="0">
              <a:solidFill>
                <a:schemeClr val="tx1"/>
              </a:solidFill>
            </a:rPr>
            <a:t>DEEPIKA SHARMA </a:t>
          </a:r>
          <a:endParaRPr lang="en-IN" sz="1000" b="1" dirty="0">
            <a:solidFill>
              <a:schemeClr val="tx1"/>
            </a:solidFill>
          </a:endParaRPr>
        </a:p>
      </dgm:t>
    </dgm:pt>
    <dgm:pt modelId="{A8430FFA-080A-4B69-AF20-7B1D27C9B31B}" type="parTrans" cxnId="{ED67BFE5-3AEE-4605-8C0E-8D7CE772DFD3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0A20EDDA-DFEE-407D-921E-A344D56F4E62}" type="sibTrans" cxnId="{ED67BFE5-3AEE-4605-8C0E-8D7CE772DFD3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C657C702-3872-476C-BA99-A5E9870E98B0}">
      <dgm:prSet phldrT="[Text]" custT="1"/>
      <dgm:spPr/>
      <dgm:t>
        <a:bodyPr/>
        <a:lstStyle/>
        <a:p>
          <a:r>
            <a:rPr lang="en-IN" sz="1000" b="1">
              <a:solidFill>
                <a:schemeClr val="tx1"/>
              </a:solidFill>
            </a:rPr>
            <a:t>CONTRACT</a:t>
          </a:r>
        </a:p>
      </dgm:t>
    </dgm:pt>
    <dgm:pt modelId="{AF90CCBE-49B8-48D5-ADA0-A1A991071E91}" type="parTrans" cxnId="{5BE4F51A-6D98-461F-BB28-ADDDC0233D99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B840A114-09D2-4AD0-8BD6-AFF50C6E9547}" type="sibTrans" cxnId="{5BE4F51A-6D98-461F-BB28-ADDDC0233D99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F512470A-0A3C-4EF6-830F-0466D3006DCE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MANISH KUMAR </a:t>
          </a:r>
          <a:endParaRPr lang="en-IN" sz="1000" b="1">
            <a:solidFill>
              <a:schemeClr val="tx1"/>
            </a:solidFill>
          </a:endParaRPr>
        </a:p>
      </dgm:t>
    </dgm:pt>
    <dgm:pt modelId="{458113EB-32DC-4422-87A2-1A09867D5852}" type="parTrans" cxnId="{EAC49B38-70CB-4BE7-9A0D-7309DC8CBB15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53E5046F-2CA4-42C0-8C22-D518810314E9}" type="sibTrans" cxnId="{EAC49B38-70CB-4BE7-9A0D-7309DC8CBB15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4068D63E-CE6E-41EC-9F91-A1D078E3A251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BALAJI RAJAGOPAL </a:t>
          </a:r>
          <a:endParaRPr lang="en-IN" sz="1000" b="1">
            <a:solidFill>
              <a:schemeClr val="tx1"/>
            </a:solidFill>
          </a:endParaRPr>
        </a:p>
      </dgm:t>
    </dgm:pt>
    <dgm:pt modelId="{436E04BF-0902-4496-BA64-9613E808ECE0}" type="parTrans" cxnId="{D152A7BF-0B9E-4C20-8B18-B23EF7AA96D3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E028EBFD-F824-4AC3-8BEC-D737E7AF77E0}" type="sibTrans" cxnId="{D152A7BF-0B9E-4C20-8B18-B23EF7AA96D3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90BBAD45-A37B-4F34-8252-39405A122982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PAVAN KUMAR SRIRAMULA </a:t>
          </a:r>
          <a:endParaRPr lang="en-IN" sz="1000" b="1">
            <a:solidFill>
              <a:schemeClr val="tx1"/>
            </a:solidFill>
          </a:endParaRPr>
        </a:p>
      </dgm:t>
    </dgm:pt>
    <dgm:pt modelId="{3F03FD9C-9D1A-4591-84C8-847A2D56CE8B}" type="parTrans" cxnId="{31F42B0E-D4B7-4434-8591-AB25D3648019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185C84F8-9D0B-4F3D-A46B-7744279D672B}" type="sibTrans" cxnId="{31F42B0E-D4B7-4434-8591-AB25D3648019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66715EF4-4D16-414D-9B65-7787A0E90FF8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BALAKRISHNA DADI </a:t>
          </a:r>
          <a:endParaRPr lang="en-IN" sz="1000" b="1">
            <a:solidFill>
              <a:schemeClr val="tx1"/>
            </a:solidFill>
          </a:endParaRPr>
        </a:p>
      </dgm:t>
    </dgm:pt>
    <dgm:pt modelId="{F9AB9012-C663-4844-A162-687BEEA6016D}" type="parTrans" cxnId="{B19F10B8-51A2-42C5-ACE0-49ED7FD4BAAA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050929FC-68D5-43D2-A579-7C44BCAF40EC}" type="sibTrans" cxnId="{B19F10B8-51A2-42C5-ACE0-49ED7FD4BAAA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126D2B0D-F2C6-49B4-B83D-9821C0133A74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UDAY KUMAR </a:t>
          </a:r>
          <a:endParaRPr lang="en-IN" sz="1000" b="1">
            <a:solidFill>
              <a:schemeClr val="tx1"/>
            </a:solidFill>
          </a:endParaRPr>
        </a:p>
      </dgm:t>
    </dgm:pt>
    <dgm:pt modelId="{8DD84F29-D3E0-4FA0-83E2-963217A27668}" type="parTrans" cxnId="{A346C744-3C89-4DDD-B910-72D58FEC0B96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A5882743-25D8-44A9-A315-F73DD3BF7863}" type="sibTrans" cxnId="{A346C744-3C89-4DDD-B910-72D58FEC0B96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3769C12B-AD00-4984-BE00-48AF9536A774}">
      <dgm:prSet custT="1"/>
      <dgm:spPr/>
      <dgm:t>
        <a:bodyPr/>
        <a:lstStyle/>
        <a:p>
          <a:r>
            <a:rPr lang="en-IN" sz="1000" b="1" i="0" u="none">
              <a:solidFill>
                <a:schemeClr val="tx1"/>
              </a:solidFill>
            </a:rPr>
            <a:t>ASHOK KUMAR </a:t>
          </a:r>
          <a:endParaRPr lang="en-IN" sz="1000" b="1">
            <a:solidFill>
              <a:schemeClr val="tx1"/>
            </a:solidFill>
          </a:endParaRPr>
        </a:p>
      </dgm:t>
    </dgm:pt>
    <dgm:pt modelId="{E3D0C91F-DCA5-42C4-BE92-49E4FD9A9E0E}" type="parTrans" cxnId="{946A553D-AC1D-4145-9003-6F95AA568E7C}">
      <dgm:prSet/>
      <dgm:spPr/>
      <dgm:t>
        <a:bodyPr/>
        <a:lstStyle/>
        <a:p>
          <a:endParaRPr lang="en-IN" sz="4800" b="1">
            <a:solidFill>
              <a:schemeClr val="tx1"/>
            </a:solidFill>
          </a:endParaRPr>
        </a:p>
      </dgm:t>
    </dgm:pt>
    <dgm:pt modelId="{19AA5324-98CD-497D-A5F1-1667F5F2C3EF}" type="sibTrans" cxnId="{946A553D-AC1D-4145-9003-6F95AA568E7C}">
      <dgm:prSet/>
      <dgm:spPr/>
      <dgm:t>
        <a:bodyPr/>
        <a:lstStyle/>
        <a:p>
          <a:endParaRPr lang="en-IN" sz="3200" b="1">
            <a:solidFill>
              <a:schemeClr val="tx1"/>
            </a:solidFill>
          </a:endParaRPr>
        </a:p>
      </dgm:t>
    </dgm:pt>
    <dgm:pt modelId="{2B80882C-2D55-4147-A75D-8A8DE608F8DA}" type="pres">
      <dgm:prSet presAssocID="{2B536E6D-78CE-46CC-83B6-3944C9797DE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8C2E8D9-9BB7-48A0-9FFD-60B4C5647215}" type="pres">
      <dgm:prSet presAssocID="{2ECAFFCC-B79E-4BBE-BBB3-3009A01780BE}" presName="hierRoot1" presStyleCnt="0">
        <dgm:presLayoutVars>
          <dgm:hierBranch val="init"/>
        </dgm:presLayoutVars>
      </dgm:prSet>
      <dgm:spPr/>
    </dgm:pt>
    <dgm:pt modelId="{322A044E-8D4E-49B1-B310-7D48A5AB892E}" type="pres">
      <dgm:prSet presAssocID="{2ECAFFCC-B79E-4BBE-BBB3-3009A01780BE}" presName="rootComposite1" presStyleCnt="0"/>
      <dgm:spPr/>
    </dgm:pt>
    <dgm:pt modelId="{5D4A3FA3-2FC7-4DB8-B0B4-7F0DCFBD5255}" type="pres">
      <dgm:prSet presAssocID="{2ECAFFCC-B79E-4BBE-BBB3-3009A01780BE}" presName="rootText1" presStyleLbl="node0" presStyleIdx="0" presStyleCnt="1">
        <dgm:presLayoutVars>
          <dgm:chPref val="3"/>
        </dgm:presLayoutVars>
      </dgm:prSet>
      <dgm:spPr/>
    </dgm:pt>
    <dgm:pt modelId="{A1249A42-9924-4C8D-9B45-C3299D6A32FE}" type="pres">
      <dgm:prSet presAssocID="{2ECAFFCC-B79E-4BBE-BBB3-3009A01780BE}" presName="rootConnector1" presStyleLbl="node1" presStyleIdx="0" presStyleCnt="0"/>
      <dgm:spPr/>
    </dgm:pt>
    <dgm:pt modelId="{2E675862-B9C8-4283-A5B1-376197EC36C8}" type="pres">
      <dgm:prSet presAssocID="{2ECAFFCC-B79E-4BBE-BBB3-3009A01780BE}" presName="hierChild2" presStyleCnt="0"/>
      <dgm:spPr/>
    </dgm:pt>
    <dgm:pt modelId="{8B0651BB-585F-4921-B40B-C5C4797D2ABB}" type="pres">
      <dgm:prSet presAssocID="{D997DC88-38E1-48ED-A920-1EADA3AB6549}" presName="Name37" presStyleLbl="parChTrans1D2" presStyleIdx="0" presStyleCnt="2"/>
      <dgm:spPr/>
    </dgm:pt>
    <dgm:pt modelId="{514536CB-BF9F-47F3-83DD-4FC6E5E7D84F}" type="pres">
      <dgm:prSet presAssocID="{B39D8D0E-8525-4B6B-8A6A-4505006B91B9}" presName="hierRoot2" presStyleCnt="0">
        <dgm:presLayoutVars>
          <dgm:hierBranch val="init"/>
        </dgm:presLayoutVars>
      </dgm:prSet>
      <dgm:spPr/>
    </dgm:pt>
    <dgm:pt modelId="{6AAAD9BC-F656-4B4A-984F-96E81B8305F0}" type="pres">
      <dgm:prSet presAssocID="{B39D8D0E-8525-4B6B-8A6A-4505006B91B9}" presName="rootComposite" presStyleCnt="0"/>
      <dgm:spPr/>
    </dgm:pt>
    <dgm:pt modelId="{2F6A6FC8-F091-4C71-B28B-3CBA81B47902}" type="pres">
      <dgm:prSet presAssocID="{B39D8D0E-8525-4B6B-8A6A-4505006B91B9}" presName="rootText" presStyleLbl="node2" presStyleIdx="0" presStyleCnt="2">
        <dgm:presLayoutVars>
          <dgm:chPref val="3"/>
        </dgm:presLayoutVars>
      </dgm:prSet>
      <dgm:spPr/>
    </dgm:pt>
    <dgm:pt modelId="{54D68981-532B-4191-9C97-3E25341D793A}" type="pres">
      <dgm:prSet presAssocID="{B39D8D0E-8525-4B6B-8A6A-4505006B91B9}" presName="rootConnector" presStyleLbl="node2" presStyleIdx="0" presStyleCnt="2"/>
      <dgm:spPr/>
    </dgm:pt>
    <dgm:pt modelId="{1E6956B5-4CE6-43BF-A7C0-D924362F4EB3}" type="pres">
      <dgm:prSet presAssocID="{B39D8D0E-8525-4B6B-8A6A-4505006B91B9}" presName="hierChild4" presStyleCnt="0"/>
      <dgm:spPr/>
    </dgm:pt>
    <dgm:pt modelId="{8E42B276-1B90-4FDC-822C-13CDB754F2BB}" type="pres">
      <dgm:prSet presAssocID="{2106813D-6C0F-4F5D-9384-129DE68FDA16}" presName="Name37" presStyleLbl="parChTrans1D3" presStyleIdx="0" presStyleCnt="14"/>
      <dgm:spPr/>
    </dgm:pt>
    <dgm:pt modelId="{B99F73F0-3C34-4C3C-A1A9-6827F825A85A}" type="pres">
      <dgm:prSet presAssocID="{B1E01188-AA42-4A4D-8C73-0FC49B26F335}" presName="hierRoot2" presStyleCnt="0">
        <dgm:presLayoutVars>
          <dgm:hierBranch val="init"/>
        </dgm:presLayoutVars>
      </dgm:prSet>
      <dgm:spPr/>
    </dgm:pt>
    <dgm:pt modelId="{4C031351-5A4A-4B85-89D6-F290863E1911}" type="pres">
      <dgm:prSet presAssocID="{B1E01188-AA42-4A4D-8C73-0FC49B26F335}" presName="rootComposite" presStyleCnt="0"/>
      <dgm:spPr/>
    </dgm:pt>
    <dgm:pt modelId="{7661CD43-C8FE-406F-9088-464B294DF800}" type="pres">
      <dgm:prSet presAssocID="{B1E01188-AA42-4A4D-8C73-0FC49B26F335}" presName="rootText" presStyleLbl="node3" presStyleIdx="0" presStyleCnt="14">
        <dgm:presLayoutVars>
          <dgm:chPref val="3"/>
        </dgm:presLayoutVars>
      </dgm:prSet>
      <dgm:spPr/>
    </dgm:pt>
    <dgm:pt modelId="{1DA028C5-5C08-438B-9015-3B5B240B4D5B}" type="pres">
      <dgm:prSet presAssocID="{B1E01188-AA42-4A4D-8C73-0FC49B26F335}" presName="rootConnector" presStyleLbl="node3" presStyleIdx="0" presStyleCnt="14"/>
      <dgm:spPr/>
    </dgm:pt>
    <dgm:pt modelId="{556C4939-1556-45D5-B0FA-BE7AC5485F08}" type="pres">
      <dgm:prSet presAssocID="{B1E01188-AA42-4A4D-8C73-0FC49B26F335}" presName="hierChild4" presStyleCnt="0"/>
      <dgm:spPr/>
    </dgm:pt>
    <dgm:pt modelId="{E08DCD14-95BC-48E4-A9B6-8D63F5D732F5}" type="pres">
      <dgm:prSet presAssocID="{9568A009-8EC3-40D6-B058-531A62044860}" presName="Name37" presStyleLbl="parChTrans1D4" presStyleIdx="0" presStyleCnt="27"/>
      <dgm:spPr/>
    </dgm:pt>
    <dgm:pt modelId="{8671E8A3-B41D-4619-A35E-D7E273675FA5}" type="pres">
      <dgm:prSet presAssocID="{BA45C4BD-D64F-45DE-A110-5A6D0D0BDDF0}" presName="hierRoot2" presStyleCnt="0">
        <dgm:presLayoutVars>
          <dgm:hierBranch val="init"/>
        </dgm:presLayoutVars>
      </dgm:prSet>
      <dgm:spPr/>
    </dgm:pt>
    <dgm:pt modelId="{0ACD0FFD-3623-4B8B-B8C7-127802F17566}" type="pres">
      <dgm:prSet presAssocID="{BA45C4BD-D64F-45DE-A110-5A6D0D0BDDF0}" presName="rootComposite" presStyleCnt="0"/>
      <dgm:spPr/>
    </dgm:pt>
    <dgm:pt modelId="{02A82696-166A-424B-9923-DB9FE45E26E2}" type="pres">
      <dgm:prSet presAssocID="{BA45C4BD-D64F-45DE-A110-5A6D0D0BDDF0}" presName="rootText" presStyleLbl="node4" presStyleIdx="0" presStyleCnt="27">
        <dgm:presLayoutVars>
          <dgm:chPref val="3"/>
        </dgm:presLayoutVars>
      </dgm:prSet>
      <dgm:spPr/>
    </dgm:pt>
    <dgm:pt modelId="{EEF5FC9C-AF64-412B-8806-75706BB28837}" type="pres">
      <dgm:prSet presAssocID="{BA45C4BD-D64F-45DE-A110-5A6D0D0BDDF0}" presName="rootConnector" presStyleLbl="node4" presStyleIdx="0" presStyleCnt="27"/>
      <dgm:spPr/>
    </dgm:pt>
    <dgm:pt modelId="{939FD1D4-DB49-4F7F-93EC-BDB465A6A642}" type="pres">
      <dgm:prSet presAssocID="{BA45C4BD-D64F-45DE-A110-5A6D0D0BDDF0}" presName="hierChild4" presStyleCnt="0"/>
      <dgm:spPr/>
    </dgm:pt>
    <dgm:pt modelId="{C7D7D68F-9BD0-4526-A73B-6DCE1C43DAD4}" type="pres">
      <dgm:prSet presAssocID="{FF683C1A-5788-400F-8F93-882869F79AD4}" presName="Name37" presStyleLbl="parChTrans1D4" presStyleIdx="1" presStyleCnt="27"/>
      <dgm:spPr/>
    </dgm:pt>
    <dgm:pt modelId="{C6BD1286-3D5C-4002-B0FC-7AF4DA45BFE7}" type="pres">
      <dgm:prSet presAssocID="{BE51A7D4-F007-4507-8C1F-63696026AA73}" presName="hierRoot2" presStyleCnt="0">
        <dgm:presLayoutVars>
          <dgm:hierBranch val="init"/>
        </dgm:presLayoutVars>
      </dgm:prSet>
      <dgm:spPr/>
    </dgm:pt>
    <dgm:pt modelId="{D5C26DB6-1156-4924-A286-20BC6F92F31D}" type="pres">
      <dgm:prSet presAssocID="{BE51A7D4-F007-4507-8C1F-63696026AA73}" presName="rootComposite" presStyleCnt="0"/>
      <dgm:spPr/>
    </dgm:pt>
    <dgm:pt modelId="{93F41119-420E-4D23-BCA2-2EB5E5509D33}" type="pres">
      <dgm:prSet presAssocID="{BE51A7D4-F007-4507-8C1F-63696026AA73}" presName="rootText" presStyleLbl="node4" presStyleIdx="1" presStyleCnt="27">
        <dgm:presLayoutVars>
          <dgm:chPref val="3"/>
        </dgm:presLayoutVars>
      </dgm:prSet>
      <dgm:spPr/>
    </dgm:pt>
    <dgm:pt modelId="{1A32722B-00B7-4051-8C3E-AA7DCEA829A9}" type="pres">
      <dgm:prSet presAssocID="{BE51A7D4-F007-4507-8C1F-63696026AA73}" presName="rootConnector" presStyleLbl="node4" presStyleIdx="1" presStyleCnt="27"/>
      <dgm:spPr/>
    </dgm:pt>
    <dgm:pt modelId="{69BBC4D9-7EED-457E-88A9-4F3C0ED632BD}" type="pres">
      <dgm:prSet presAssocID="{BE51A7D4-F007-4507-8C1F-63696026AA73}" presName="hierChild4" presStyleCnt="0"/>
      <dgm:spPr/>
    </dgm:pt>
    <dgm:pt modelId="{4DABDF3C-5336-4224-9870-ECBB2DB7815E}" type="pres">
      <dgm:prSet presAssocID="{BE51A7D4-F007-4507-8C1F-63696026AA73}" presName="hierChild5" presStyleCnt="0"/>
      <dgm:spPr/>
    </dgm:pt>
    <dgm:pt modelId="{FF6C67E6-91AA-4DEA-8B73-C7F0F89891FA}" type="pres">
      <dgm:prSet presAssocID="{582981A4-6ADE-4D5F-9652-B945249D95A8}" presName="Name37" presStyleLbl="parChTrans1D4" presStyleIdx="2" presStyleCnt="27"/>
      <dgm:spPr/>
    </dgm:pt>
    <dgm:pt modelId="{40FF0943-D8B1-459C-A2CD-471EFE047703}" type="pres">
      <dgm:prSet presAssocID="{249F4FDB-E4A1-4731-BA24-50EE332D590E}" presName="hierRoot2" presStyleCnt="0">
        <dgm:presLayoutVars>
          <dgm:hierBranch val="init"/>
        </dgm:presLayoutVars>
      </dgm:prSet>
      <dgm:spPr/>
    </dgm:pt>
    <dgm:pt modelId="{6FA82783-0307-4037-8438-03223BEF9C1D}" type="pres">
      <dgm:prSet presAssocID="{249F4FDB-E4A1-4731-BA24-50EE332D590E}" presName="rootComposite" presStyleCnt="0"/>
      <dgm:spPr/>
    </dgm:pt>
    <dgm:pt modelId="{F3484AD0-7A39-446E-B9AD-1697D82BC612}" type="pres">
      <dgm:prSet presAssocID="{249F4FDB-E4A1-4731-BA24-50EE332D590E}" presName="rootText" presStyleLbl="node4" presStyleIdx="2" presStyleCnt="27">
        <dgm:presLayoutVars>
          <dgm:chPref val="3"/>
        </dgm:presLayoutVars>
      </dgm:prSet>
      <dgm:spPr/>
    </dgm:pt>
    <dgm:pt modelId="{1DDCD5C5-F68B-4081-86A3-4189F67FF3A3}" type="pres">
      <dgm:prSet presAssocID="{249F4FDB-E4A1-4731-BA24-50EE332D590E}" presName="rootConnector" presStyleLbl="node4" presStyleIdx="2" presStyleCnt="27"/>
      <dgm:spPr/>
    </dgm:pt>
    <dgm:pt modelId="{56ADC53A-2714-4C5B-B609-26DB17928982}" type="pres">
      <dgm:prSet presAssocID="{249F4FDB-E4A1-4731-BA24-50EE332D590E}" presName="hierChild4" presStyleCnt="0"/>
      <dgm:spPr/>
    </dgm:pt>
    <dgm:pt modelId="{E0745C00-A3A2-410B-A158-B182054095F4}" type="pres">
      <dgm:prSet presAssocID="{249F4FDB-E4A1-4731-BA24-50EE332D590E}" presName="hierChild5" presStyleCnt="0"/>
      <dgm:spPr/>
    </dgm:pt>
    <dgm:pt modelId="{6AB78B90-77A1-4991-9562-F008D7081FDD}" type="pres">
      <dgm:prSet presAssocID="{6EDEFADF-081D-41E1-8675-8E3E6BCBAFA1}" presName="Name37" presStyleLbl="parChTrans1D4" presStyleIdx="3" presStyleCnt="27"/>
      <dgm:spPr/>
    </dgm:pt>
    <dgm:pt modelId="{1D9BA782-B009-44E9-A9CC-A6C27DB42D06}" type="pres">
      <dgm:prSet presAssocID="{43F15929-D609-4B61-A3B6-11000E9C6100}" presName="hierRoot2" presStyleCnt="0">
        <dgm:presLayoutVars>
          <dgm:hierBranch val="init"/>
        </dgm:presLayoutVars>
      </dgm:prSet>
      <dgm:spPr/>
    </dgm:pt>
    <dgm:pt modelId="{DF85C25B-AE38-476A-9A62-859439256071}" type="pres">
      <dgm:prSet presAssocID="{43F15929-D609-4B61-A3B6-11000E9C6100}" presName="rootComposite" presStyleCnt="0"/>
      <dgm:spPr/>
    </dgm:pt>
    <dgm:pt modelId="{FDA71139-BAC3-46C9-9407-C721D7EA768F}" type="pres">
      <dgm:prSet presAssocID="{43F15929-D609-4B61-A3B6-11000E9C6100}" presName="rootText" presStyleLbl="node4" presStyleIdx="3" presStyleCnt="27">
        <dgm:presLayoutVars>
          <dgm:chPref val="3"/>
        </dgm:presLayoutVars>
      </dgm:prSet>
      <dgm:spPr/>
    </dgm:pt>
    <dgm:pt modelId="{9A9D8ADC-A426-4996-B04E-F21D93A92830}" type="pres">
      <dgm:prSet presAssocID="{43F15929-D609-4B61-A3B6-11000E9C6100}" presName="rootConnector" presStyleLbl="node4" presStyleIdx="3" presStyleCnt="27"/>
      <dgm:spPr/>
    </dgm:pt>
    <dgm:pt modelId="{896AC8D0-CB0B-4F21-BB3E-CA8932A22DAB}" type="pres">
      <dgm:prSet presAssocID="{43F15929-D609-4B61-A3B6-11000E9C6100}" presName="hierChild4" presStyleCnt="0"/>
      <dgm:spPr/>
    </dgm:pt>
    <dgm:pt modelId="{DD34ED97-7DCD-45D5-BAF8-63A7796FC30A}" type="pres">
      <dgm:prSet presAssocID="{43F15929-D609-4B61-A3B6-11000E9C6100}" presName="hierChild5" presStyleCnt="0"/>
      <dgm:spPr/>
    </dgm:pt>
    <dgm:pt modelId="{72434026-58FA-46B0-B139-6F91FE3845A6}" type="pres">
      <dgm:prSet presAssocID="{BA45C4BD-D64F-45DE-A110-5A6D0D0BDDF0}" presName="hierChild5" presStyleCnt="0"/>
      <dgm:spPr/>
    </dgm:pt>
    <dgm:pt modelId="{4C8934F2-422F-481B-8D3D-963C42C5E078}" type="pres">
      <dgm:prSet presAssocID="{07A6D478-E491-40D1-82C3-E1B87D166FED}" presName="Name37" presStyleLbl="parChTrans1D4" presStyleIdx="4" presStyleCnt="27"/>
      <dgm:spPr/>
    </dgm:pt>
    <dgm:pt modelId="{24B38D37-4133-4AB3-9CA2-9188D49BA96E}" type="pres">
      <dgm:prSet presAssocID="{9FBA50DB-3302-4FD2-9DF8-561A1AB7AB79}" presName="hierRoot2" presStyleCnt="0">
        <dgm:presLayoutVars>
          <dgm:hierBranch val="init"/>
        </dgm:presLayoutVars>
      </dgm:prSet>
      <dgm:spPr/>
    </dgm:pt>
    <dgm:pt modelId="{5A76549F-9EEB-4707-ADC4-1BE3BF7ADEBA}" type="pres">
      <dgm:prSet presAssocID="{9FBA50DB-3302-4FD2-9DF8-561A1AB7AB79}" presName="rootComposite" presStyleCnt="0"/>
      <dgm:spPr/>
    </dgm:pt>
    <dgm:pt modelId="{B5504394-0EA8-4019-8581-1996C283C7C2}" type="pres">
      <dgm:prSet presAssocID="{9FBA50DB-3302-4FD2-9DF8-561A1AB7AB79}" presName="rootText" presStyleLbl="node4" presStyleIdx="4" presStyleCnt="27">
        <dgm:presLayoutVars>
          <dgm:chPref val="3"/>
        </dgm:presLayoutVars>
      </dgm:prSet>
      <dgm:spPr/>
    </dgm:pt>
    <dgm:pt modelId="{FE9749A1-CDCA-41C6-B9E7-7DB94D5B5EC6}" type="pres">
      <dgm:prSet presAssocID="{9FBA50DB-3302-4FD2-9DF8-561A1AB7AB79}" presName="rootConnector" presStyleLbl="node4" presStyleIdx="4" presStyleCnt="27"/>
      <dgm:spPr/>
    </dgm:pt>
    <dgm:pt modelId="{219EB17F-6EC7-4097-AB8D-E8614C4E900D}" type="pres">
      <dgm:prSet presAssocID="{9FBA50DB-3302-4FD2-9DF8-561A1AB7AB79}" presName="hierChild4" presStyleCnt="0"/>
      <dgm:spPr/>
    </dgm:pt>
    <dgm:pt modelId="{5064CECF-C943-4969-9290-1C12552E31CB}" type="pres">
      <dgm:prSet presAssocID="{0FF82091-272E-4D30-90ED-2D85C72413F1}" presName="Name37" presStyleLbl="parChTrans1D4" presStyleIdx="5" presStyleCnt="27"/>
      <dgm:spPr/>
    </dgm:pt>
    <dgm:pt modelId="{60CD227B-898E-4A1E-984E-9A0994FD3B10}" type="pres">
      <dgm:prSet presAssocID="{DE33B3C7-E0D3-4114-9080-9C5AC86B0E0E}" presName="hierRoot2" presStyleCnt="0">
        <dgm:presLayoutVars>
          <dgm:hierBranch val="init"/>
        </dgm:presLayoutVars>
      </dgm:prSet>
      <dgm:spPr/>
    </dgm:pt>
    <dgm:pt modelId="{36335621-0098-4D58-95E2-501ED66D11F9}" type="pres">
      <dgm:prSet presAssocID="{DE33B3C7-E0D3-4114-9080-9C5AC86B0E0E}" presName="rootComposite" presStyleCnt="0"/>
      <dgm:spPr/>
    </dgm:pt>
    <dgm:pt modelId="{A6C88430-4954-49FC-AFBC-3EA27E44C2F5}" type="pres">
      <dgm:prSet presAssocID="{DE33B3C7-E0D3-4114-9080-9C5AC86B0E0E}" presName="rootText" presStyleLbl="node4" presStyleIdx="5" presStyleCnt="27">
        <dgm:presLayoutVars>
          <dgm:chPref val="3"/>
        </dgm:presLayoutVars>
      </dgm:prSet>
      <dgm:spPr/>
    </dgm:pt>
    <dgm:pt modelId="{E89E9647-5099-43BB-B418-C3023CCD27D4}" type="pres">
      <dgm:prSet presAssocID="{DE33B3C7-E0D3-4114-9080-9C5AC86B0E0E}" presName="rootConnector" presStyleLbl="node4" presStyleIdx="5" presStyleCnt="27"/>
      <dgm:spPr/>
    </dgm:pt>
    <dgm:pt modelId="{AD2A5868-B959-439A-B2F1-5E6419B51597}" type="pres">
      <dgm:prSet presAssocID="{DE33B3C7-E0D3-4114-9080-9C5AC86B0E0E}" presName="hierChild4" presStyleCnt="0"/>
      <dgm:spPr/>
    </dgm:pt>
    <dgm:pt modelId="{E260427A-8D5C-44AF-AE34-EE444C5E3A8B}" type="pres">
      <dgm:prSet presAssocID="{DE33B3C7-E0D3-4114-9080-9C5AC86B0E0E}" presName="hierChild5" presStyleCnt="0"/>
      <dgm:spPr/>
    </dgm:pt>
    <dgm:pt modelId="{E97EF9D8-85AC-4907-8973-19698776D7E4}" type="pres">
      <dgm:prSet presAssocID="{9FBA50DB-3302-4FD2-9DF8-561A1AB7AB79}" presName="hierChild5" presStyleCnt="0"/>
      <dgm:spPr/>
    </dgm:pt>
    <dgm:pt modelId="{BF12BBCA-DF73-4A40-9695-16CFEB2F60F7}" type="pres">
      <dgm:prSet presAssocID="{B1E01188-AA42-4A4D-8C73-0FC49B26F335}" presName="hierChild5" presStyleCnt="0"/>
      <dgm:spPr/>
    </dgm:pt>
    <dgm:pt modelId="{A3816FED-551B-4AA6-8151-3861CE4A30B7}" type="pres">
      <dgm:prSet presAssocID="{3EA52ADB-6E22-4F56-A6B9-69E77518C6EB}" presName="Name37" presStyleLbl="parChTrans1D3" presStyleIdx="1" presStyleCnt="14"/>
      <dgm:spPr/>
    </dgm:pt>
    <dgm:pt modelId="{C9AD3521-4CCB-47C9-A9C7-DC3AD5C17089}" type="pres">
      <dgm:prSet presAssocID="{6764E6C0-640E-477A-830E-864EB082E27B}" presName="hierRoot2" presStyleCnt="0">
        <dgm:presLayoutVars>
          <dgm:hierBranch val="init"/>
        </dgm:presLayoutVars>
      </dgm:prSet>
      <dgm:spPr/>
    </dgm:pt>
    <dgm:pt modelId="{7355BF1E-1F88-4C88-B237-52FCDAB3A7AD}" type="pres">
      <dgm:prSet presAssocID="{6764E6C0-640E-477A-830E-864EB082E27B}" presName="rootComposite" presStyleCnt="0"/>
      <dgm:spPr/>
    </dgm:pt>
    <dgm:pt modelId="{9E2EA4D7-AF1D-492C-B874-537268F750E7}" type="pres">
      <dgm:prSet presAssocID="{6764E6C0-640E-477A-830E-864EB082E27B}" presName="rootText" presStyleLbl="node3" presStyleIdx="1" presStyleCnt="14">
        <dgm:presLayoutVars>
          <dgm:chPref val="3"/>
        </dgm:presLayoutVars>
      </dgm:prSet>
      <dgm:spPr/>
    </dgm:pt>
    <dgm:pt modelId="{4F53B1DE-59A5-48FD-B271-7DDAFAFCD873}" type="pres">
      <dgm:prSet presAssocID="{6764E6C0-640E-477A-830E-864EB082E27B}" presName="rootConnector" presStyleLbl="node3" presStyleIdx="1" presStyleCnt="14"/>
      <dgm:spPr/>
    </dgm:pt>
    <dgm:pt modelId="{57A6E13F-A1D1-4DBB-AE0D-D6B6179BD9DD}" type="pres">
      <dgm:prSet presAssocID="{6764E6C0-640E-477A-830E-864EB082E27B}" presName="hierChild4" presStyleCnt="0"/>
      <dgm:spPr/>
    </dgm:pt>
    <dgm:pt modelId="{8DDD962A-2737-4C20-BB9A-CCFFBE7CE951}" type="pres">
      <dgm:prSet presAssocID="{6559E88A-CCF9-43C7-8BE4-E716C18EEADA}" presName="Name37" presStyleLbl="parChTrans1D4" presStyleIdx="6" presStyleCnt="27"/>
      <dgm:spPr/>
    </dgm:pt>
    <dgm:pt modelId="{F6E9D639-AB80-4187-9C1E-A3B3CE62BF67}" type="pres">
      <dgm:prSet presAssocID="{4410B02E-ABA4-4331-A6A8-4574978BB884}" presName="hierRoot2" presStyleCnt="0">
        <dgm:presLayoutVars>
          <dgm:hierBranch val="init"/>
        </dgm:presLayoutVars>
      </dgm:prSet>
      <dgm:spPr/>
    </dgm:pt>
    <dgm:pt modelId="{21FC28C6-EED2-4FBC-B908-849B75923591}" type="pres">
      <dgm:prSet presAssocID="{4410B02E-ABA4-4331-A6A8-4574978BB884}" presName="rootComposite" presStyleCnt="0"/>
      <dgm:spPr/>
    </dgm:pt>
    <dgm:pt modelId="{D4ACE6EB-78FA-425B-9285-F49229927D23}" type="pres">
      <dgm:prSet presAssocID="{4410B02E-ABA4-4331-A6A8-4574978BB884}" presName="rootText" presStyleLbl="node4" presStyleIdx="6" presStyleCnt="27" custScaleY="111885">
        <dgm:presLayoutVars>
          <dgm:chPref val="3"/>
        </dgm:presLayoutVars>
      </dgm:prSet>
      <dgm:spPr/>
    </dgm:pt>
    <dgm:pt modelId="{50E5ED11-9454-4F4A-989A-AB9E5C835104}" type="pres">
      <dgm:prSet presAssocID="{4410B02E-ABA4-4331-A6A8-4574978BB884}" presName="rootConnector" presStyleLbl="node4" presStyleIdx="6" presStyleCnt="27"/>
      <dgm:spPr/>
    </dgm:pt>
    <dgm:pt modelId="{89E483F8-D42C-4A2F-BD71-5FBBFC589040}" type="pres">
      <dgm:prSet presAssocID="{4410B02E-ABA4-4331-A6A8-4574978BB884}" presName="hierChild4" presStyleCnt="0"/>
      <dgm:spPr/>
    </dgm:pt>
    <dgm:pt modelId="{5D45C445-8F16-4DEB-AEA5-A863BC55B119}" type="pres">
      <dgm:prSet presAssocID="{4410B02E-ABA4-4331-A6A8-4574978BB884}" presName="hierChild5" presStyleCnt="0"/>
      <dgm:spPr/>
    </dgm:pt>
    <dgm:pt modelId="{918259BA-B431-4053-B105-12516FD2BE17}" type="pres">
      <dgm:prSet presAssocID="{C2025562-EE52-432E-969F-5211894863D6}" presName="Name37" presStyleLbl="parChTrans1D4" presStyleIdx="7" presStyleCnt="27"/>
      <dgm:spPr/>
    </dgm:pt>
    <dgm:pt modelId="{4B87A226-2E49-4405-90F6-A4EFA6834A99}" type="pres">
      <dgm:prSet presAssocID="{98FDBA95-9570-4112-9416-BF7FFF0F121B}" presName="hierRoot2" presStyleCnt="0">
        <dgm:presLayoutVars>
          <dgm:hierBranch val="init"/>
        </dgm:presLayoutVars>
      </dgm:prSet>
      <dgm:spPr/>
    </dgm:pt>
    <dgm:pt modelId="{92C8D693-0E48-4814-A9DD-6283E3C5C591}" type="pres">
      <dgm:prSet presAssocID="{98FDBA95-9570-4112-9416-BF7FFF0F121B}" presName="rootComposite" presStyleCnt="0"/>
      <dgm:spPr/>
    </dgm:pt>
    <dgm:pt modelId="{AC2B168C-66BE-4707-AA63-418E590DB0C0}" type="pres">
      <dgm:prSet presAssocID="{98FDBA95-9570-4112-9416-BF7FFF0F121B}" presName="rootText" presStyleLbl="node4" presStyleIdx="7" presStyleCnt="27">
        <dgm:presLayoutVars>
          <dgm:chPref val="3"/>
        </dgm:presLayoutVars>
      </dgm:prSet>
      <dgm:spPr/>
    </dgm:pt>
    <dgm:pt modelId="{B3CF2829-C7CD-431D-81CA-EE9652634054}" type="pres">
      <dgm:prSet presAssocID="{98FDBA95-9570-4112-9416-BF7FFF0F121B}" presName="rootConnector" presStyleLbl="node4" presStyleIdx="7" presStyleCnt="27"/>
      <dgm:spPr/>
    </dgm:pt>
    <dgm:pt modelId="{63650007-C7D8-4339-98F3-A14467C182E5}" type="pres">
      <dgm:prSet presAssocID="{98FDBA95-9570-4112-9416-BF7FFF0F121B}" presName="hierChild4" presStyleCnt="0"/>
      <dgm:spPr/>
    </dgm:pt>
    <dgm:pt modelId="{95C0393D-9A76-4040-A3A4-857448EE2FCB}" type="pres">
      <dgm:prSet presAssocID="{98FDBA95-9570-4112-9416-BF7FFF0F121B}" presName="hierChild5" presStyleCnt="0"/>
      <dgm:spPr/>
    </dgm:pt>
    <dgm:pt modelId="{A8D9275F-0D18-482B-B45D-0ECB4DA6A139}" type="pres">
      <dgm:prSet presAssocID="{5C325EA1-1396-42B0-9C3A-18DF882720C0}" presName="Name37" presStyleLbl="parChTrans1D4" presStyleIdx="8" presStyleCnt="27"/>
      <dgm:spPr/>
    </dgm:pt>
    <dgm:pt modelId="{2A98388F-E083-404B-8BF3-CFC161EEF214}" type="pres">
      <dgm:prSet presAssocID="{19A4D8C7-B3D0-42D7-971F-FCE11ECE250A}" presName="hierRoot2" presStyleCnt="0">
        <dgm:presLayoutVars>
          <dgm:hierBranch val="init"/>
        </dgm:presLayoutVars>
      </dgm:prSet>
      <dgm:spPr/>
    </dgm:pt>
    <dgm:pt modelId="{5587BD90-44C4-4C01-A095-88461A5ADD05}" type="pres">
      <dgm:prSet presAssocID="{19A4D8C7-B3D0-42D7-971F-FCE11ECE250A}" presName="rootComposite" presStyleCnt="0"/>
      <dgm:spPr/>
    </dgm:pt>
    <dgm:pt modelId="{73E5E7C0-6129-4FB1-8FC7-D0427769F6E7}" type="pres">
      <dgm:prSet presAssocID="{19A4D8C7-B3D0-42D7-971F-FCE11ECE250A}" presName="rootText" presStyleLbl="node4" presStyleIdx="8" presStyleCnt="27">
        <dgm:presLayoutVars>
          <dgm:chPref val="3"/>
        </dgm:presLayoutVars>
      </dgm:prSet>
      <dgm:spPr/>
    </dgm:pt>
    <dgm:pt modelId="{98758955-BF18-4619-988E-894C16043509}" type="pres">
      <dgm:prSet presAssocID="{19A4D8C7-B3D0-42D7-971F-FCE11ECE250A}" presName="rootConnector" presStyleLbl="node4" presStyleIdx="8" presStyleCnt="27"/>
      <dgm:spPr/>
    </dgm:pt>
    <dgm:pt modelId="{974895B0-C478-4CB9-8FA4-34C0B5345F0A}" type="pres">
      <dgm:prSet presAssocID="{19A4D8C7-B3D0-42D7-971F-FCE11ECE250A}" presName="hierChild4" presStyleCnt="0"/>
      <dgm:spPr/>
    </dgm:pt>
    <dgm:pt modelId="{B28DC611-C569-4E58-A31A-FC183E23F161}" type="pres">
      <dgm:prSet presAssocID="{19A4D8C7-B3D0-42D7-971F-FCE11ECE250A}" presName="hierChild5" presStyleCnt="0"/>
      <dgm:spPr/>
    </dgm:pt>
    <dgm:pt modelId="{2E38449B-D3AE-4317-9FDC-AB3A911E8479}" type="pres">
      <dgm:prSet presAssocID="{B2F1F53C-E270-4CDD-AAC4-1ED43C311C07}" presName="Name37" presStyleLbl="parChTrans1D4" presStyleIdx="9" presStyleCnt="27"/>
      <dgm:spPr/>
    </dgm:pt>
    <dgm:pt modelId="{903BBBF8-0044-43EB-A8B9-00A489AE119A}" type="pres">
      <dgm:prSet presAssocID="{8A283182-F45B-4086-9155-728F728F9141}" presName="hierRoot2" presStyleCnt="0">
        <dgm:presLayoutVars>
          <dgm:hierBranch val="init"/>
        </dgm:presLayoutVars>
      </dgm:prSet>
      <dgm:spPr/>
    </dgm:pt>
    <dgm:pt modelId="{B16AD43E-7D64-48E9-B9FC-E3BDAC43A2A3}" type="pres">
      <dgm:prSet presAssocID="{8A283182-F45B-4086-9155-728F728F9141}" presName="rootComposite" presStyleCnt="0"/>
      <dgm:spPr/>
    </dgm:pt>
    <dgm:pt modelId="{5EAF5021-FBA3-42C1-A769-22BBB37008D7}" type="pres">
      <dgm:prSet presAssocID="{8A283182-F45B-4086-9155-728F728F9141}" presName="rootText" presStyleLbl="node4" presStyleIdx="9" presStyleCnt="27">
        <dgm:presLayoutVars>
          <dgm:chPref val="3"/>
        </dgm:presLayoutVars>
      </dgm:prSet>
      <dgm:spPr/>
    </dgm:pt>
    <dgm:pt modelId="{4074A496-6BBF-427A-8FB5-A3BAFE43513B}" type="pres">
      <dgm:prSet presAssocID="{8A283182-F45B-4086-9155-728F728F9141}" presName="rootConnector" presStyleLbl="node4" presStyleIdx="9" presStyleCnt="27"/>
      <dgm:spPr/>
    </dgm:pt>
    <dgm:pt modelId="{88F5C7FC-E222-4723-91B5-E1715CCE7C53}" type="pres">
      <dgm:prSet presAssocID="{8A283182-F45B-4086-9155-728F728F9141}" presName="hierChild4" presStyleCnt="0"/>
      <dgm:spPr/>
    </dgm:pt>
    <dgm:pt modelId="{4FDF6279-A5EA-4B74-BB2C-C017916EB347}" type="pres">
      <dgm:prSet presAssocID="{8A283182-F45B-4086-9155-728F728F9141}" presName="hierChild5" presStyleCnt="0"/>
      <dgm:spPr/>
    </dgm:pt>
    <dgm:pt modelId="{A4B3FB1B-B262-492E-B275-3AC0F10F25A7}" type="pres">
      <dgm:prSet presAssocID="{BCD46BB6-6649-41E0-8A45-57316693C977}" presName="Name37" presStyleLbl="parChTrans1D4" presStyleIdx="10" presStyleCnt="27"/>
      <dgm:spPr/>
    </dgm:pt>
    <dgm:pt modelId="{FAB3FC42-B0C8-4F37-862E-B6F7389BAB70}" type="pres">
      <dgm:prSet presAssocID="{57D6EFA0-4795-4A8D-A810-C10178D84148}" presName="hierRoot2" presStyleCnt="0">
        <dgm:presLayoutVars>
          <dgm:hierBranch val="init"/>
        </dgm:presLayoutVars>
      </dgm:prSet>
      <dgm:spPr/>
    </dgm:pt>
    <dgm:pt modelId="{FFE6039A-2B30-43AC-ABA0-6B31A06771A2}" type="pres">
      <dgm:prSet presAssocID="{57D6EFA0-4795-4A8D-A810-C10178D84148}" presName="rootComposite" presStyleCnt="0"/>
      <dgm:spPr/>
    </dgm:pt>
    <dgm:pt modelId="{CB453A9D-CFD6-42D0-92A7-2439D3ED5E64}" type="pres">
      <dgm:prSet presAssocID="{57D6EFA0-4795-4A8D-A810-C10178D84148}" presName="rootText" presStyleLbl="node4" presStyleIdx="10" presStyleCnt="27">
        <dgm:presLayoutVars>
          <dgm:chPref val="3"/>
        </dgm:presLayoutVars>
      </dgm:prSet>
      <dgm:spPr/>
    </dgm:pt>
    <dgm:pt modelId="{D4216D96-48F7-4B01-8A67-480637909816}" type="pres">
      <dgm:prSet presAssocID="{57D6EFA0-4795-4A8D-A810-C10178D84148}" presName="rootConnector" presStyleLbl="node4" presStyleIdx="10" presStyleCnt="27"/>
      <dgm:spPr/>
    </dgm:pt>
    <dgm:pt modelId="{B4420024-7BB3-4702-94A7-B98879A25EAF}" type="pres">
      <dgm:prSet presAssocID="{57D6EFA0-4795-4A8D-A810-C10178D84148}" presName="hierChild4" presStyleCnt="0"/>
      <dgm:spPr/>
    </dgm:pt>
    <dgm:pt modelId="{338A88D9-0009-44DD-80C5-8E2F916C2DDB}" type="pres">
      <dgm:prSet presAssocID="{57D6EFA0-4795-4A8D-A810-C10178D84148}" presName="hierChild5" presStyleCnt="0"/>
      <dgm:spPr/>
    </dgm:pt>
    <dgm:pt modelId="{92DCDE0E-9BA3-4AEC-903E-19C6EC1F85F7}" type="pres">
      <dgm:prSet presAssocID="{F046C050-7351-4933-B88E-BE92BF8D9D67}" presName="Name37" presStyleLbl="parChTrans1D4" presStyleIdx="11" presStyleCnt="27"/>
      <dgm:spPr/>
    </dgm:pt>
    <dgm:pt modelId="{0908BE57-4D5D-44ED-B909-86969E3AA14E}" type="pres">
      <dgm:prSet presAssocID="{68E7FAA8-E1B7-4487-A01B-4724C13D1B4B}" presName="hierRoot2" presStyleCnt="0">
        <dgm:presLayoutVars>
          <dgm:hierBranch val="init"/>
        </dgm:presLayoutVars>
      </dgm:prSet>
      <dgm:spPr/>
    </dgm:pt>
    <dgm:pt modelId="{1AF1B786-7273-45A8-9BF1-EC56CC2A928D}" type="pres">
      <dgm:prSet presAssocID="{68E7FAA8-E1B7-4487-A01B-4724C13D1B4B}" presName="rootComposite" presStyleCnt="0"/>
      <dgm:spPr/>
    </dgm:pt>
    <dgm:pt modelId="{3E7C6728-E73A-4FC5-9C6C-6A8083FD5235}" type="pres">
      <dgm:prSet presAssocID="{68E7FAA8-E1B7-4487-A01B-4724C13D1B4B}" presName="rootText" presStyleLbl="node4" presStyleIdx="11" presStyleCnt="27">
        <dgm:presLayoutVars>
          <dgm:chPref val="3"/>
        </dgm:presLayoutVars>
      </dgm:prSet>
      <dgm:spPr/>
    </dgm:pt>
    <dgm:pt modelId="{4991DDA5-F9E1-4557-9781-F18B2F62CE1B}" type="pres">
      <dgm:prSet presAssocID="{68E7FAA8-E1B7-4487-A01B-4724C13D1B4B}" presName="rootConnector" presStyleLbl="node4" presStyleIdx="11" presStyleCnt="27"/>
      <dgm:spPr/>
    </dgm:pt>
    <dgm:pt modelId="{7259AC0E-8CC1-44D8-9A94-B3AF7304EA79}" type="pres">
      <dgm:prSet presAssocID="{68E7FAA8-E1B7-4487-A01B-4724C13D1B4B}" presName="hierChild4" presStyleCnt="0"/>
      <dgm:spPr/>
    </dgm:pt>
    <dgm:pt modelId="{5D15AE76-5546-4D66-B658-558B4992430F}" type="pres">
      <dgm:prSet presAssocID="{68E7FAA8-E1B7-4487-A01B-4724C13D1B4B}" presName="hierChild5" presStyleCnt="0"/>
      <dgm:spPr/>
    </dgm:pt>
    <dgm:pt modelId="{1C062FCF-12EF-4B21-AE1B-DCB6458962D7}" type="pres">
      <dgm:prSet presAssocID="{6764E6C0-640E-477A-830E-864EB082E27B}" presName="hierChild5" presStyleCnt="0"/>
      <dgm:spPr/>
    </dgm:pt>
    <dgm:pt modelId="{4B7391B9-29FC-4FE9-A0AB-9FABDCE6BFA8}" type="pres">
      <dgm:prSet presAssocID="{E3B80CB0-9D44-4AAF-9836-8A6C9A8B3F7D}" presName="Name37" presStyleLbl="parChTrans1D3" presStyleIdx="2" presStyleCnt="14"/>
      <dgm:spPr/>
    </dgm:pt>
    <dgm:pt modelId="{C18C00AD-8AF2-4B7E-BD7A-DD6DD61D7EBC}" type="pres">
      <dgm:prSet presAssocID="{14230C43-B3D5-4A54-8C29-869B0BEA9E7C}" presName="hierRoot2" presStyleCnt="0">
        <dgm:presLayoutVars>
          <dgm:hierBranch val="init"/>
        </dgm:presLayoutVars>
      </dgm:prSet>
      <dgm:spPr/>
    </dgm:pt>
    <dgm:pt modelId="{7DE6D29A-3B68-4EE1-8E6A-940D432371AD}" type="pres">
      <dgm:prSet presAssocID="{14230C43-B3D5-4A54-8C29-869B0BEA9E7C}" presName="rootComposite" presStyleCnt="0"/>
      <dgm:spPr/>
    </dgm:pt>
    <dgm:pt modelId="{0F2755F7-B76E-4B32-9E93-39B0BC7F0CFB}" type="pres">
      <dgm:prSet presAssocID="{14230C43-B3D5-4A54-8C29-869B0BEA9E7C}" presName="rootText" presStyleLbl="node3" presStyleIdx="2" presStyleCnt="14">
        <dgm:presLayoutVars>
          <dgm:chPref val="3"/>
        </dgm:presLayoutVars>
      </dgm:prSet>
      <dgm:spPr/>
    </dgm:pt>
    <dgm:pt modelId="{45268532-124F-4C2F-B936-787F6A5E846D}" type="pres">
      <dgm:prSet presAssocID="{14230C43-B3D5-4A54-8C29-869B0BEA9E7C}" presName="rootConnector" presStyleLbl="node3" presStyleIdx="2" presStyleCnt="14"/>
      <dgm:spPr/>
    </dgm:pt>
    <dgm:pt modelId="{D7916491-33A2-4E15-B53C-17FDD7FCE2A9}" type="pres">
      <dgm:prSet presAssocID="{14230C43-B3D5-4A54-8C29-869B0BEA9E7C}" presName="hierChild4" presStyleCnt="0"/>
      <dgm:spPr/>
    </dgm:pt>
    <dgm:pt modelId="{91610590-BD23-4661-BFEE-600E7471EFC7}" type="pres">
      <dgm:prSet presAssocID="{74EFD810-3645-42DA-93F8-B0DA94D0FFE3}" presName="Name37" presStyleLbl="parChTrans1D4" presStyleIdx="12" presStyleCnt="27"/>
      <dgm:spPr/>
    </dgm:pt>
    <dgm:pt modelId="{9863895B-DFE5-4303-A452-BCFCAFA02DE5}" type="pres">
      <dgm:prSet presAssocID="{56B59811-5CD7-4871-AE61-0D3084766C1A}" presName="hierRoot2" presStyleCnt="0">
        <dgm:presLayoutVars>
          <dgm:hierBranch val="init"/>
        </dgm:presLayoutVars>
      </dgm:prSet>
      <dgm:spPr/>
    </dgm:pt>
    <dgm:pt modelId="{5C3418C1-A54E-4174-85B2-296A25F4CA97}" type="pres">
      <dgm:prSet presAssocID="{56B59811-5CD7-4871-AE61-0D3084766C1A}" presName="rootComposite" presStyleCnt="0"/>
      <dgm:spPr/>
    </dgm:pt>
    <dgm:pt modelId="{F36BFE73-F8D1-494C-8AE6-CE4D858B3A4C}" type="pres">
      <dgm:prSet presAssocID="{56B59811-5CD7-4871-AE61-0D3084766C1A}" presName="rootText" presStyleLbl="node4" presStyleIdx="12" presStyleCnt="27">
        <dgm:presLayoutVars>
          <dgm:chPref val="3"/>
        </dgm:presLayoutVars>
      </dgm:prSet>
      <dgm:spPr/>
    </dgm:pt>
    <dgm:pt modelId="{5C06A350-3323-40F9-AF9B-238B492B713C}" type="pres">
      <dgm:prSet presAssocID="{56B59811-5CD7-4871-AE61-0D3084766C1A}" presName="rootConnector" presStyleLbl="node4" presStyleIdx="12" presStyleCnt="27"/>
      <dgm:spPr/>
    </dgm:pt>
    <dgm:pt modelId="{B37CAE9B-B8C0-4EED-B4D6-7B6928B9C67B}" type="pres">
      <dgm:prSet presAssocID="{56B59811-5CD7-4871-AE61-0D3084766C1A}" presName="hierChild4" presStyleCnt="0"/>
      <dgm:spPr/>
    </dgm:pt>
    <dgm:pt modelId="{7DF2207A-2414-402C-B595-24D39FEF2621}" type="pres">
      <dgm:prSet presAssocID="{56B59811-5CD7-4871-AE61-0D3084766C1A}" presName="hierChild5" presStyleCnt="0"/>
      <dgm:spPr/>
    </dgm:pt>
    <dgm:pt modelId="{8C9EF5CC-24E1-47C0-ACBE-4335BDBF0421}" type="pres">
      <dgm:prSet presAssocID="{14230C43-B3D5-4A54-8C29-869B0BEA9E7C}" presName="hierChild5" presStyleCnt="0"/>
      <dgm:spPr/>
    </dgm:pt>
    <dgm:pt modelId="{5ED7CB4C-8F01-4318-B2E2-ABC4417F607D}" type="pres">
      <dgm:prSet presAssocID="{E6887957-1ADD-4C0B-BC52-C2A851D52FF0}" presName="Name37" presStyleLbl="parChTrans1D3" presStyleIdx="3" presStyleCnt="14"/>
      <dgm:spPr/>
    </dgm:pt>
    <dgm:pt modelId="{1F5C6915-CFBB-4736-A95F-5CC5B2CAC2CC}" type="pres">
      <dgm:prSet presAssocID="{F0734541-5925-4122-B7D9-1998C27F5EB1}" presName="hierRoot2" presStyleCnt="0">
        <dgm:presLayoutVars>
          <dgm:hierBranch val="init"/>
        </dgm:presLayoutVars>
      </dgm:prSet>
      <dgm:spPr/>
    </dgm:pt>
    <dgm:pt modelId="{7FA1AFE5-CC6D-4D99-8B99-2242D4BEDBC6}" type="pres">
      <dgm:prSet presAssocID="{F0734541-5925-4122-B7D9-1998C27F5EB1}" presName="rootComposite" presStyleCnt="0"/>
      <dgm:spPr/>
    </dgm:pt>
    <dgm:pt modelId="{5492C08A-1F26-4E68-ABD3-93D1CD0B8FF1}" type="pres">
      <dgm:prSet presAssocID="{F0734541-5925-4122-B7D9-1998C27F5EB1}" presName="rootText" presStyleLbl="node3" presStyleIdx="3" presStyleCnt="14">
        <dgm:presLayoutVars>
          <dgm:chPref val="3"/>
        </dgm:presLayoutVars>
      </dgm:prSet>
      <dgm:spPr/>
    </dgm:pt>
    <dgm:pt modelId="{4D0B5FF0-8204-49E5-8B99-B680A34D1266}" type="pres">
      <dgm:prSet presAssocID="{F0734541-5925-4122-B7D9-1998C27F5EB1}" presName="rootConnector" presStyleLbl="node3" presStyleIdx="3" presStyleCnt="14"/>
      <dgm:spPr/>
    </dgm:pt>
    <dgm:pt modelId="{20C17C1D-144B-4EA4-A77F-FF3D95F10371}" type="pres">
      <dgm:prSet presAssocID="{F0734541-5925-4122-B7D9-1998C27F5EB1}" presName="hierChild4" presStyleCnt="0"/>
      <dgm:spPr/>
    </dgm:pt>
    <dgm:pt modelId="{6EDC5692-DA29-4582-A024-9F77FFF4312B}" type="pres">
      <dgm:prSet presAssocID="{B6588163-2689-4DB0-8085-7371FBFBE9B3}" presName="Name37" presStyleLbl="parChTrans1D4" presStyleIdx="13" presStyleCnt="27"/>
      <dgm:spPr/>
    </dgm:pt>
    <dgm:pt modelId="{820E1CDC-4AAF-47D5-A9B6-EA6CF5E6255B}" type="pres">
      <dgm:prSet presAssocID="{38ABB37F-B074-42BA-A6BF-BD87C4C00A61}" presName="hierRoot2" presStyleCnt="0">
        <dgm:presLayoutVars>
          <dgm:hierBranch val="init"/>
        </dgm:presLayoutVars>
      </dgm:prSet>
      <dgm:spPr/>
    </dgm:pt>
    <dgm:pt modelId="{D5FC14E8-F8AF-41E2-93FB-2818F48B6774}" type="pres">
      <dgm:prSet presAssocID="{38ABB37F-B074-42BA-A6BF-BD87C4C00A61}" presName="rootComposite" presStyleCnt="0"/>
      <dgm:spPr/>
    </dgm:pt>
    <dgm:pt modelId="{99807072-5346-4AEA-A3DF-20A896184AAB}" type="pres">
      <dgm:prSet presAssocID="{38ABB37F-B074-42BA-A6BF-BD87C4C00A61}" presName="rootText" presStyleLbl="node4" presStyleIdx="13" presStyleCnt="27">
        <dgm:presLayoutVars>
          <dgm:chPref val="3"/>
        </dgm:presLayoutVars>
      </dgm:prSet>
      <dgm:spPr/>
    </dgm:pt>
    <dgm:pt modelId="{D8B13329-D42C-4713-BE2C-CA080697BE4A}" type="pres">
      <dgm:prSet presAssocID="{38ABB37F-B074-42BA-A6BF-BD87C4C00A61}" presName="rootConnector" presStyleLbl="node4" presStyleIdx="13" presStyleCnt="27"/>
      <dgm:spPr/>
    </dgm:pt>
    <dgm:pt modelId="{7FE7B0CE-F1F3-4FA8-9CA8-83822F0EAEB2}" type="pres">
      <dgm:prSet presAssocID="{38ABB37F-B074-42BA-A6BF-BD87C4C00A61}" presName="hierChild4" presStyleCnt="0"/>
      <dgm:spPr/>
    </dgm:pt>
    <dgm:pt modelId="{DF56AEA7-50FD-4EB5-AD2C-B31A775FE61A}" type="pres">
      <dgm:prSet presAssocID="{21C51CCB-273E-48D3-8E00-747BD1C23F5E}" presName="Name37" presStyleLbl="parChTrans1D4" presStyleIdx="14" presStyleCnt="27"/>
      <dgm:spPr/>
    </dgm:pt>
    <dgm:pt modelId="{A922A1F3-68B6-4F0A-8DBA-6D82C90296BB}" type="pres">
      <dgm:prSet presAssocID="{F5F5E173-5638-421E-8E73-0D2634A1B693}" presName="hierRoot2" presStyleCnt="0">
        <dgm:presLayoutVars>
          <dgm:hierBranch val="init"/>
        </dgm:presLayoutVars>
      </dgm:prSet>
      <dgm:spPr/>
    </dgm:pt>
    <dgm:pt modelId="{5EF7EB74-B264-437F-9432-A7415DC72DD5}" type="pres">
      <dgm:prSet presAssocID="{F5F5E173-5638-421E-8E73-0D2634A1B693}" presName="rootComposite" presStyleCnt="0"/>
      <dgm:spPr/>
    </dgm:pt>
    <dgm:pt modelId="{AD02F732-1376-4C65-B947-24C369D6C50B}" type="pres">
      <dgm:prSet presAssocID="{F5F5E173-5638-421E-8E73-0D2634A1B693}" presName="rootText" presStyleLbl="node4" presStyleIdx="14" presStyleCnt="27">
        <dgm:presLayoutVars>
          <dgm:chPref val="3"/>
        </dgm:presLayoutVars>
      </dgm:prSet>
      <dgm:spPr/>
    </dgm:pt>
    <dgm:pt modelId="{13EBE421-67E7-4A03-8440-DC84260FB8D3}" type="pres">
      <dgm:prSet presAssocID="{F5F5E173-5638-421E-8E73-0D2634A1B693}" presName="rootConnector" presStyleLbl="node4" presStyleIdx="14" presStyleCnt="27"/>
      <dgm:spPr/>
    </dgm:pt>
    <dgm:pt modelId="{5BC104B8-E514-4F3C-A332-63EF061111D9}" type="pres">
      <dgm:prSet presAssocID="{F5F5E173-5638-421E-8E73-0D2634A1B693}" presName="hierChild4" presStyleCnt="0"/>
      <dgm:spPr/>
    </dgm:pt>
    <dgm:pt modelId="{7F59872F-D6B9-4FD2-A03B-BEEB87F5BB6A}" type="pres">
      <dgm:prSet presAssocID="{F5F5E173-5638-421E-8E73-0D2634A1B693}" presName="hierChild5" presStyleCnt="0"/>
      <dgm:spPr/>
    </dgm:pt>
    <dgm:pt modelId="{64518FE6-1E41-4B11-83BA-066CD874663C}" type="pres">
      <dgm:prSet presAssocID="{38ABB37F-B074-42BA-A6BF-BD87C4C00A61}" presName="hierChild5" presStyleCnt="0"/>
      <dgm:spPr/>
    </dgm:pt>
    <dgm:pt modelId="{7421411C-8417-421A-AD27-52CF08B848C6}" type="pres">
      <dgm:prSet presAssocID="{203DEB83-11F8-4513-93B8-ECC336D4B181}" presName="Name37" presStyleLbl="parChTrans1D4" presStyleIdx="15" presStyleCnt="27"/>
      <dgm:spPr/>
    </dgm:pt>
    <dgm:pt modelId="{FF724709-91B5-48D1-92FD-51671839D928}" type="pres">
      <dgm:prSet presAssocID="{0F522E38-D33B-4B52-BDE8-71719A6C3A08}" presName="hierRoot2" presStyleCnt="0">
        <dgm:presLayoutVars>
          <dgm:hierBranch val="init"/>
        </dgm:presLayoutVars>
      </dgm:prSet>
      <dgm:spPr/>
    </dgm:pt>
    <dgm:pt modelId="{AB387337-3BB5-40E6-B5A0-FE01C7F7C487}" type="pres">
      <dgm:prSet presAssocID="{0F522E38-D33B-4B52-BDE8-71719A6C3A08}" presName="rootComposite" presStyleCnt="0"/>
      <dgm:spPr/>
    </dgm:pt>
    <dgm:pt modelId="{62357BA1-9510-4DDD-8355-FAEFEB158DFA}" type="pres">
      <dgm:prSet presAssocID="{0F522E38-D33B-4B52-BDE8-71719A6C3A08}" presName="rootText" presStyleLbl="node4" presStyleIdx="15" presStyleCnt="27">
        <dgm:presLayoutVars>
          <dgm:chPref val="3"/>
        </dgm:presLayoutVars>
      </dgm:prSet>
      <dgm:spPr/>
    </dgm:pt>
    <dgm:pt modelId="{E8F3F01D-60D5-45D6-B144-9099FDFC9E6A}" type="pres">
      <dgm:prSet presAssocID="{0F522E38-D33B-4B52-BDE8-71719A6C3A08}" presName="rootConnector" presStyleLbl="node4" presStyleIdx="15" presStyleCnt="27"/>
      <dgm:spPr/>
    </dgm:pt>
    <dgm:pt modelId="{D7CD81F5-EB6D-4DEA-8C28-31B0887A8638}" type="pres">
      <dgm:prSet presAssocID="{0F522E38-D33B-4B52-BDE8-71719A6C3A08}" presName="hierChild4" presStyleCnt="0"/>
      <dgm:spPr/>
    </dgm:pt>
    <dgm:pt modelId="{7AC50762-2629-4D59-95AE-B3200A54DB98}" type="pres">
      <dgm:prSet presAssocID="{ECEF92D4-339E-4476-8B95-9C6BB57B7A97}" presName="Name37" presStyleLbl="parChTrans1D4" presStyleIdx="16" presStyleCnt="27"/>
      <dgm:spPr/>
    </dgm:pt>
    <dgm:pt modelId="{26EE8F97-3D1A-44AE-97B0-B228965EB042}" type="pres">
      <dgm:prSet presAssocID="{FDD0EB9F-0C01-45B1-AE8F-958EEA1217D9}" presName="hierRoot2" presStyleCnt="0">
        <dgm:presLayoutVars>
          <dgm:hierBranch val="init"/>
        </dgm:presLayoutVars>
      </dgm:prSet>
      <dgm:spPr/>
    </dgm:pt>
    <dgm:pt modelId="{2FF4633D-6B11-4164-A1E4-FE9E699450AE}" type="pres">
      <dgm:prSet presAssocID="{FDD0EB9F-0C01-45B1-AE8F-958EEA1217D9}" presName="rootComposite" presStyleCnt="0"/>
      <dgm:spPr/>
    </dgm:pt>
    <dgm:pt modelId="{33D1A5CD-B6FF-45D8-9594-805B38E29692}" type="pres">
      <dgm:prSet presAssocID="{FDD0EB9F-0C01-45B1-AE8F-958EEA1217D9}" presName="rootText" presStyleLbl="node4" presStyleIdx="16" presStyleCnt="27" custScaleY="194736">
        <dgm:presLayoutVars>
          <dgm:chPref val="3"/>
        </dgm:presLayoutVars>
      </dgm:prSet>
      <dgm:spPr/>
    </dgm:pt>
    <dgm:pt modelId="{46492112-BA9F-46A7-BB06-27D79C070142}" type="pres">
      <dgm:prSet presAssocID="{FDD0EB9F-0C01-45B1-AE8F-958EEA1217D9}" presName="rootConnector" presStyleLbl="node4" presStyleIdx="16" presStyleCnt="27"/>
      <dgm:spPr/>
    </dgm:pt>
    <dgm:pt modelId="{1C12F7DE-6D13-42E6-BCB8-1D3977C7778A}" type="pres">
      <dgm:prSet presAssocID="{FDD0EB9F-0C01-45B1-AE8F-958EEA1217D9}" presName="hierChild4" presStyleCnt="0"/>
      <dgm:spPr/>
    </dgm:pt>
    <dgm:pt modelId="{80EE63F0-318D-4261-B5BA-12A4A3DEE9A3}" type="pres">
      <dgm:prSet presAssocID="{FDD0EB9F-0C01-45B1-AE8F-958EEA1217D9}" presName="hierChild5" presStyleCnt="0"/>
      <dgm:spPr/>
    </dgm:pt>
    <dgm:pt modelId="{35A74EF7-FC63-4103-B91B-AED89DC4D947}" type="pres">
      <dgm:prSet presAssocID="{FE7EFF7D-8B26-401F-B512-0A1B85F88657}" presName="Name37" presStyleLbl="parChTrans1D4" presStyleIdx="17" presStyleCnt="27"/>
      <dgm:spPr/>
    </dgm:pt>
    <dgm:pt modelId="{008A049F-7BB4-4951-B2E4-455A9D9B7C3C}" type="pres">
      <dgm:prSet presAssocID="{97466908-FB47-43FB-88E4-353371C7A8A8}" presName="hierRoot2" presStyleCnt="0">
        <dgm:presLayoutVars>
          <dgm:hierBranch val="init"/>
        </dgm:presLayoutVars>
      </dgm:prSet>
      <dgm:spPr/>
    </dgm:pt>
    <dgm:pt modelId="{DCAB2A99-74BA-4A7F-9DDC-176377466211}" type="pres">
      <dgm:prSet presAssocID="{97466908-FB47-43FB-88E4-353371C7A8A8}" presName="rootComposite" presStyleCnt="0"/>
      <dgm:spPr/>
    </dgm:pt>
    <dgm:pt modelId="{9974EE18-16E0-4342-9146-E37E20E942E8}" type="pres">
      <dgm:prSet presAssocID="{97466908-FB47-43FB-88E4-353371C7A8A8}" presName="rootText" presStyleLbl="node4" presStyleIdx="17" presStyleCnt="27">
        <dgm:presLayoutVars>
          <dgm:chPref val="3"/>
        </dgm:presLayoutVars>
      </dgm:prSet>
      <dgm:spPr/>
    </dgm:pt>
    <dgm:pt modelId="{11765431-6D77-4A16-A9A9-E1E685A3EFE6}" type="pres">
      <dgm:prSet presAssocID="{97466908-FB47-43FB-88E4-353371C7A8A8}" presName="rootConnector" presStyleLbl="node4" presStyleIdx="17" presStyleCnt="27"/>
      <dgm:spPr/>
    </dgm:pt>
    <dgm:pt modelId="{F862B08F-4471-4FCF-B197-687D8A76E842}" type="pres">
      <dgm:prSet presAssocID="{97466908-FB47-43FB-88E4-353371C7A8A8}" presName="hierChild4" presStyleCnt="0"/>
      <dgm:spPr/>
    </dgm:pt>
    <dgm:pt modelId="{10C8E78B-512C-490B-9D45-D4D536134854}" type="pres">
      <dgm:prSet presAssocID="{97466908-FB47-43FB-88E4-353371C7A8A8}" presName="hierChild5" presStyleCnt="0"/>
      <dgm:spPr/>
    </dgm:pt>
    <dgm:pt modelId="{D2C1F5CE-654A-4011-B8E2-A69C7F72A3AB}" type="pres">
      <dgm:prSet presAssocID="{7B46DF07-6AAC-4E2F-8EBC-FB06481B8E3B}" presName="Name37" presStyleLbl="parChTrans1D4" presStyleIdx="18" presStyleCnt="27"/>
      <dgm:spPr/>
    </dgm:pt>
    <dgm:pt modelId="{DAC3B33C-4F92-40CA-9435-D2134290F1D3}" type="pres">
      <dgm:prSet presAssocID="{E7500C6B-7C86-4854-BCBF-EDEC27FB3036}" presName="hierRoot2" presStyleCnt="0">
        <dgm:presLayoutVars>
          <dgm:hierBranch val="init"/>
        </dgm:presLayoutVars>
      </dgm:prSet>
      <dgm:spPr/>
    </dgm:pt>
    <dgm:pt modelId="{57D56536-D73A-46BA-AF63-DA4CC27631B7}" type="pres">
      <dgm:prSet presAssocID="{E7500C6B-7C86-4854-BCBF-EDEC27FB3036}" presName="rootComposite" presStyleCnt="0"/>
      <dgm:spPr/>
    </dgm:pt>
    <dgm:pt modelId="{7239E906-DB4D-4960-9B58-082FF21F9B00}" type="pres">
      <dgm:prSet presAssocID="{E7500C6B-7C86-4854-BCBF-EDEC27FB3036}" presName="rootText" presStyleLbl="node4" presStyleIdx="18" presStyleCnt="27">
        <dgm:presLayoutVars>
          <dgm:chPref val="3"/>
        </dgm:presLayoutVars>
      </dgm:prSet>
      <dgm:spPr/>
    </dgm:pt>
    <dgm:pt modelId="{A3D91A66-EB1B-4A36-A3F2-0C3129789BEE}" type="pres">
      <dgm:prSet presAssocID="{E7500C6B-7C86-4854-BCBF-EDEC27FB3036}" presName="rootConnector" presStyleLbl="node4" presStyleIdx="18" presStyleCnt="27"/>
      <dgm:spPr/>
    </dgm:pt>
    <dgm:pt modelId="{AC8D2D4F-89D8-4DEE-BCEB-E8A8D8967340}" type="pres">
      <dgm:prSet presAssocID="{E7500C6B-7C86-4854-BCBF-EDEC27FB3036}" presName="hierChild4" presStyleCnt="0"/>
      <dgm:spPr/>
    </dgm:pt>
    <dgm:pt modelId="{B2B77297-8C24-4A46-A269-6F12EB9E34DF}" type="pres">
      <dgm:prSet presAssocID="{E7500C6B-7C86-4854-BCBF-EDEC27FB3036}" presName="hierChild5" presStyleCnt="0"/>
      <dgm:spPr/>
    </dgm:pt>
    <dgm:pt modelId="{FFCB7286-5A0D-4F44-8031-56CB28EA4E1C}" type="pres">
      <dgm:prSet presAssocID="{0F522E38-D33B-4B52-BDE8-71719A6C3A08}" presName="hierChild5" presStyleCnt="0"/>
      <dgm:spPr/>
    </dgm:pt>
    <dgm:pt modelId="{945F9A60-9282-4371-BFFA-AFF5C38F476B}" type="pres">
      <dgm:prSet presAssocID="{F0734541-5925-4122-B7D9-1998C27F5EB1}" presName="hierChild5" presStyleCnt="0"/>
      <dgm:spPr/>
    </dgm:pt>
    <dgm:pt modelId="{3B2F9E49-829E-47B3-8171-5E9D95B6DC6E}" type="pres">
      <dgm:prSet presAssocID="{55A7B58B-1D30-44C7-A5D4-9547D908E9B1}" presName="Name37" presStyleLbl="parChTrans1D3" presStyleIdx="4" presStyleCnt="14"/>
      <dgm:spPr/>
    </dgm:pt>
    <dgm:pt modelId="{1D24A746-30C8-4291-9143-5D8D89E62671}" type="pres">
      <dgm:prSet presAssocID="{4F0FF8D6-EAA8-4222-B322-CC9E81DA412D}" presName="hierRoot2" presStyleCnt="0">
        <dgm:presLayoutVars>
          <dgm:hierBranch val="init"/>
        </dgm:presLayoutVars>
      </dgm:prSet>
      <dgm:spPr/>
    </dgm:pt>
    <dgm:pt modelId="{760E1DE9-5837-44F7-9D48-4AE76AB6383C}" type="pres">
      <dgm:prSet presAssocID="{4F0FF8D6-EAA8-4222-B322-CC9E81DA412D}" presName="rootComposite" presStyleCnt="0"/>
      <dgm:spPr/>
    </dgm:pt>
    <dgm:pt modelId="{2F461A72-F588-4ADB-A35C-CFD40F20DBCA}" type="pres">
      <dgm:prSet presAssocID="{4F0FF8D6-EAA8-4222-B322-CC9E81DA412D}" presName="rootText" presStyleLbl="node3" presStyleIdx="4" presStyleCnt="14">
        <dgm:presLayoutVars>
          <dgm:chPref val="3"/>
        </dgm:presLayoutVars>
      </dgm:prSet>
      <dgm:spPr/>
    </dgm:pt>
    <dgm:pt modelId="{0A92D93E-A92B-4370-ACF9-56C977847108}" type="pres">
      <dgm:prSet presAssocID="{4F0FF8D6-EAA8-4222-B322-CC9E81DA412D}" presName="rootConnector" presStyleLbl="node3" presStyleIdx="4" presStyleCnt="14"/>
      <dgm:spPr/>
    </dgm:pt>
    <dgm:pt modelId="{922B08D7-8983-418F-8AC8-D556FCD2AEE2}" type="pres">
      <dgm:prSet presAssocID="{4F0FF8D6-EAA8-4222-B322-CC9E81DA412D}" presName="hierChild4" presStyleCnt="0"/>
      <dgm:spPr/>
    </dgm:pt>
    <dgm:pt modelId="{D62A06E2-68D2-471F-AFAD-01ED4A07AD61}" type="pres">
      <dgm:prSet presAssocID="{F7284FF6-D20F-4F16-B436-DBDF7858A5B6}" presName="Name37" presStyleLbl="parChTrans1D4" presStyleIdx="19" presStyleCnt="27"/>
      <dgm:spPr/>
    </dgm:pt>
    <dgm:pt modelId="{BC2E69D7-74BE-42BD-B724-BB2F42ECD5BD}" type="pres">
      <dgm:prSet presAssocID="{9546C2A6-6FC0-4C5C-A691-AA94F3C6FE3D}" presName="hierRoot2" presStyleCnt="0">
        <dgm:presLayoutVars>
          <dgm:hierBranch val="init"/>
        </dgm:presLayoutVars>
      </dgm:prSet>
      <dgm:spPr/>
    </dgm:pt>
    <dgm:pt modelId="{17B08699-41EC-479B-9E28-6CF7D35EC8CD}" type="pres">
      <dgm:prSet presAssocID="{9546C2A6-6FC0-4C5C-A691-AA94F3C6FE3D}" presName="rootComposite" presStyleCnt="0"/>
      <dgm:spPr/>
    </dgm:pt>
    <dgm:pt modelId="{B26867AC-85AE-4652-9EE9-FDEC535EB878}" type="pres">
      <dgm:prSet presAssocID="{9546C2A6-6FC0-4C5C-A691-AA94F3C6FE3D}" presName="rootText" presStyleLbl="node4" presStyleIdx="19" presStyleCnt="27">
        <dgm:presLayoutVars>
          <dgm:chPref val="3"/>
        </dgm:presLayoutVars>
      </dgm:prSet>
      <dgm:spPr/>
    </dgm:pt>
    <dgm:pt modelId="{559F7B69-713A-45E4-9CC3-8BD5004ABA0C}" type="pres">
      <dgm:prSet presAssocID="{9546C2A6-6FC0-4C5C-A691-AA94F3C6FE3D}" presName="rootConnector" presStyleLbl="node4" presStyleIdx="19" presStyleCnt="27"/>
      <dgm:spPr/>
    </dgm:pt>
    <dgm:pt modelId="{BB00ECF4-6287-4DA0-9528-8FD3D7FBD0B3}" type="pres">
      <dgm:prSet presAssocID="{9546C2A6-6FC0-4C5C-A691-AA94F3C6FE3D}" presName="hierChild4" presStyleCnt="0"/>
      <dgm:spPr/>
    </dgm:pt>
    <dgm:pt modelId="{360A17BD-B4D4-4D28-86AF-0464A6906ECB}" type="pres">
      <dgm:prSet presAssocID="{9546C2A6-6FC0-4C5C-A691-AA94F3C6FE3D}" presName="hierChild5" presStyleCnt="0"/>
      <dgm:spPr/>
    </dgm:pt>
    <dgm:pt modelId="{A7DE779E-1708-4C96-B149-2846CBB6B666}" type="pres">
      <dgm:prSet presAssocID="{8050F8BE-E709-4820-B4B8-C9590D453622}" presName="Name37" presStyleLbl="parChTrans1D4" presStyleIdx="20" presStyleCnt="27"/>
      <dgm:spPr/>
    </dgm:pt>
    <dgm:pt modelId="{AEADEA4E-74AE-4E37-AAF0-6CBC07EE403F}" type="pres">
      <dgm:prSet presAssocID="{6DCDC305-21F8-4404-836E-39EF41CCD4E6}" presName="hierRoot2" presStyleCnt="0">
        <dgm:presLayoutVars>
          <dgm:hierBranch val="init"/>
        </dgm:presLayoutVars>
      </dgm:prSet>
      <dgm:spPr/>
    </dgm:pt>
    <dgm:pt modelId="{443D992C-79A0-45A0-8C1F-3DE8C4060539}" type="pres">
      <dgm:prSet presAssocID="{6DCDC305-21F8-4404-836E-39EF41CCD4E6}" presName="rootComposite" presStyleCnt="0"/>
      <dgm:spPr/>
    </dgm:pt>
    <dgm:pt modelId="{596CFEDE-8E51-4364-ACCB-53925524CF0B}" type="pres">
      <dgm:prSet presAssocID="{6DCDC305-21F8-4404-836E-39EF41CCD4E6}" presName="rootText" presStyleLbl="node4" presStyleIdx="20" presStyleCnt="27" custScaleY="183619">
        <dgm:presLayoutVars>
          <dgm:chPref val="3"/>
        </dgm:presLayoutVars>
      </dgm:prSet>
      <dgm:spPr/>
    </dgm:pt>
    <dgm:pt modelId="{E97CD401-E56F-4224-AD43-852EF5EE4550}" type="pres">
      <dgm:prSet presAssocID="{6DCDC305-21F8-4404-836E-39EF41CCD4E6}" presName="rootConnector" presStyleLbl="node4" presStyleIdx="20" presStyleCnt="27"/>
      <dgm:spPr/>
    </dgm:pt>
    <dgm:pt modelId="{D60C2A03-196D-4BE7-A96C-9F869D545245}" type="pres">
      <dgm:prSet presAssocID="{6DCDC305-21F8-4404-836E-39EF41CCD4E6}" presName="hierChild4" presStyleCnt="0"/>
      <dgm:spPr/>
    </dgm:pt>
    <dgm:pt modelId="{EB6634C9-7A3F-43BF-A86E-4AC829B3B297}" type="pres">
      <dgm:prSet presAssocID="{6DCDC305-21F8-4404-836E-39EF41CCD4E6}" presName="hierChild5" presStyleCnt="0"/>
      <dgm:spPr/>
    </dgm:pt>
    <dgm:pt modelId="{3D3FB858-6686-4BC4-9314-D19590A4F62F}" type="pres">
      <dgm:prSet presAssocID="{4F0FF8D6-EAA8-4222-B322-CC9E81DA412D}" presName="hierChild5" presStyleCnt="0"/>
      <dgm:spPr/>
    </dgm:pt>
    <dgm:pt modelId="{BD75C551-937E-4985-A0C3-A74F6E49CF3D}" type="pres">
      <dgm:prSet presAssocID="{62EA01F2-A06C-4E4F-AA9C-69B82A7A99F9}" presName="Name37" presStyleLbl="parChTrans1D3" presStyleIdx="5" presStyleCnt="14"/>
      <dgm:spPr/>
    </dgm:pt>
    <dgm:pt modelId="{CF480A1F-F423-4236-8CE1-F78E5767E19D}" type="pres">
      <dgm:prSet presAssocID="{4D2C2836-2B4A-43CB-8E43-8BC08935D7CB}" presName="hierRoot2" presStyleCnt="0">
        <dgm:presLayoutVars>
          <dgm:hierBranch val="init"/>
        </dgm:presLayoutVars>
      </dgm:prSet>
      <dgm:spPr/>
    </dgm:pt>
    <dgm:pt modelId="{EC828085-CF4A-4189-A187-6A12753B3515}" type="pres">
      <dgm:prSet presAssocID="{4D2C2836-2B4A-43CB-8E43-8BC08935D7CB}" presName="rootComposite" presStyleCnt="0"/>
      <dgm:spPr/>
    </dgm:pt>
    <dgm:pt modelId="{DC6A647D-FACA-4E8E-B9F7-B07F17547C50}" type="pres">
      <dgm:prSet presAssocID="{4D2C2836-2B4A-43CB-8E43-8BC08935D7CB}" presName="rootText" presStyleLbl="node3" presStyleIdx="5" presStyleCnt="14">
        <dgm:presLayoutVars>
          <dgm:chPref val="3"/>
        </dgm:presLayoutVars>
      </dgm:prSet>
      <dgm:spPr/>
    </dgm:pt>
    <dgm:pt modelId="{F36FD379-8A1C-44AD-8B46-08AF82CD4C2E}" type="pres">
      <dgm:prSet presAssocID="{4D2C2836-2B4A-43CB-8E43-8BC08935D7CB}" presName="rootConnector" presStyleLbl="node3" presStyleIdx="5" presStyleCnt="14"/>
      <dgm:spPr/>
    </dgm:pt>
    <dgm:pt modelId="{79B1C476-F156-46B1-91EF-AFDFFD080151}" type="pres">
      <dgm:prSet presAssocID="{4D2C2836-2B4A-43CB-8E43-8BC08935D7CB}" presName="hierChild4" presStyleCnt="0"/>
      <dgm:spPr/>
    </dgm:pt>
    <dgm:pt modelId="{7665F025-6532-49D5-B145-05E6FC95A5A0}" type="pres">
      <dgm:prSet presAssocID="{79254419-ED5F-45A5-ABAD-5CB7141086E8}" presName="Name37" presStyleLbl="parChTrans1D4" presStyleIdx="21" presStyleCnt="27"/>
      <dgm:spPr/>
    </dgm:pt>
    <dgm:pt modelId="{3A48D986-0AB0-458D-BC58-0BACFF08150A}" type="pres">
      <dgm:prSet presAssocID="{43E94F6A-1D4D-443C-9BCA-42ED4CB63605}" presName="hierRoot2" presStyleCnt="0">
        <dgm:presLayoutVars>
          <dgm:hierBranch val="init"/>
        </dgm:presLayoutVars>
      </dgm:prSet>
      <dgm:spPr/>
    </dgm:pt>
    <dgm:pt modelId="{ED8DA588-BB6A-4D0F-B82A-47A9434C52FA}" type="pres">
      <dgm:prSet presAssocID="{43E94F6A-1D4D-443C-9BCA-42ED4CB63605}" presName="rootComposite" presStyleCnt="0"/>
      <dgm:spPr/>
    </dgm:pt>
    <dgm:pt modelId="{06F49D67-72E7-427C-AC5D-C35D4F43448A}" type="pres">
      <dgm:prSet presAssocID="{43E94F6A-1D4D-443C-9BCA-42ED4CB63605}" presName="rootText" presStyleLbl="node4" presStyleIdx="21" presStyleCnt="27">
        <dgm:presLayoutVars>
          <dgm:chPref val="3"/>
        </dgm:presLayoutVars>
      </dgm:prSet>
      <dgm:spPr/>
    </dgm:pt>
    <dgm:pt modelId="{26CF8B4B-5659-48BE-955A-FCCFB118BC39}" type="pres">
      <dgm:prSet presAssocID="{43E94F6A-1D4D-443C-9BCA-42ED4CB63605}" presName="rootConnector" presStyleLbl="node4" presStyleIdx="21" presStyleCnt="27"/>
      <dgm:spPr/>
    </dgm:pt>
    <dgm:pt modelId="{03D33DD3-3EA5-4365-A358-CC9C1002D791}" type="pres">
      <dgm:prSet presAssocID="{43E94F6A-1D4D-443C-9BCA-42ED4CB63605}" presName="hierChild4" presStyleCnt="0"/>
      <dgm:spPr/>
    </dgm:pt>
    <dgm:pt modelId="{FCEE59D1-165B-4747-84A1-CCAD6A827EA6}" type="pres">
      <dgm:prSet presAssocID="{74741695-7153-4CEC-8E79-56B78FC9DAE2}" presName="Name37" presStyleLbl="parChTrans1D4" presStyleIdx="22" presStyleCnt="27"/>
      <dgm:spPr/>
    </dgm:pt>
    <dgm:pt modelId="{80CCA569-77FA-47DF-A728-CD231007FE8C}" type="pres">
      <dgm:prSet presAssocID="{32F39861-9A96-48E9-A74E-40A7FCBB65BC}" presName="hierRoot2" presStyleCnt="0">
        <dgm:presLayoutVars>
          <dgm:hierBranch val="init"/>
        </dgm:presLayoutVars>
      </dgm:prSet>
      <dgm:spPr/>
    </dgm:pt>
    <dgm:pt modelId="{AAAD2E27-DA8F-44D8-B8C0-3E2B7ABB0CF7}" type="pres">
      <dgm:prSet presAssocID="{32F39861-9A96-48E9-A74E-40A7FCBB65BC}" presName="rootComposite" presStyleCnt="0"/>
      <dgm:spPr/>
    </dgm:pt>
    <dgm:pt modelId="{6C273F22-6CAD-482D-A163-B5248C4ACF9E}" type="pres">
      <dgm:prSet presAssocID="{32F39861-9A96-48E9-A74E-40A7FCBB65BC}" presName="rootText" presStyleLbl="node4" presStyleIdx="22" presStyleCnt="27">
        <dgm:presLayoutVars>
          <dgm:chPref val="3"/>
        </dgm:presLayoutVars>
      </dgm:prSet>
      <dgm:spPr/>
    </dgm:pt>
    <dgm:pt modelId="{6D75FFCB-78C7-41D8-A503-767DF4923A18}" type="pres">
      <dgm:prSet presAssocID="{32F39861-9A96-48E9-A74E-40A7FCBB65BC}" presName="rootConnector" presStyleLbl="node4" presStyleIdx="22" presStyleCnt="27"/>
      <dgm:spPr/>
    </dgm:pt>
    <dgm:pt modelId="{DD0CEDEE-4A1E-40A0-96FE-97BA4EEF695F}" type="pres">
      <dgm:prSet presAssocID="{32F39861-9A96-48E9-A74E-40A7FCBB65BC}" presName="hierChild4" presStyleCnt="0"/>
      <dgm:spPr/>
    </dgm:pt>
    <dgm:pt modelId="{E933E140-C356-4EA8-9A50-7518D3F121BB}" type="pres">
      <dgm:prSet presAssocID="{32F39861-9A96-48E9-A74E-40A7FCBB65BC}" presName="hierChild5" presStyleCnt="0"/>
      <dgm:spPr/>
    </dgm:pt>
    <dgm:pt modelId="{7624BD52-9976-469E-B937-C940B5CE1C90}" type="pres">
      <dgm:prSet presAssocID="{C61F13F8-FEC3-484A-BA8B-08EFBDE7E4F8}" presName="Name37" presStyleLbl="parChTrans1D4" presStyleIdx="23" presStyleCnt="27"/>
      <dgm:spPr/>
    </dgm:pt>
    <dgm:pt modelId="{06CB0CD3-50F7-4D96-816D-E12C117EF275}" type="pres">
      <dgm:prSet presAssocID="{600D27A2-3BDF-4DDF-A837-58EAFD6DD209}" presName="hierRoot2" presStyleCnt="0">
        <dgm:presLayoutVars>
          <dgm:hierBranch val="init"/>
        </dgm:presLayoutVars>
      </dgm:prSet>
      <dgm:spPr/>
    </dgm:pt>
    <dgm:pt modelId="{EA5C76A5-05BA-48AC-9A6A-370CEC18C094}" type="pres">
      <dgm:prSet presAssocID="{600D27A2-3BDF-4DDF-A837-58EAFD6DD209}" presName="rootComposite" presStyleCnt="0"/>
      <dgm:spPr/>
    </dgm:pt>
    <dgm:pt modelId="{64C6F71F-D520-411F-8542-9F19501C68EA}" type="pres">
      <dgm:prSet presAssocID="{600D27A2-3BDF-4DDF-A837-58EAFD6DD209}" presName="rootText" presStyleLbl="node4" presStyleIdx="23" presStyleCnt="27">
        <dgm:presLayoutVars>
          <dgm:chPref val="3"/>
        </dgm:presLayoutVars>
      </dgm:prSet>
      <dgm:spPr/>
    </dgm:pt>
    <dgm:pt modelId="{D4EDA1F2-8C1F-44B6-8459-DB1C5B67B9A1}" type="pres">
      <dgm:prSet presAssocID="{600D27A2-3BDF-4DDF-A837-58EAFD6DD209}" presName="rootConnector" presStyleLbl="node4" presStyleIdx="23" presStyleCnt="27"/>
      <dgm:spPr/>
    </dgm:pt>
    <dgm:pt modelId="{3DFD99DB-4BB3-48E2-9CF6-BC51221EA68F}" type="pres">
      <dgm:prSet presAssocID="{600D27A2-3BDF-4DDF-A837-58EAFD6DD209}" presName="hierChild4" presStyleCnt="0"/>
      <dgm:spPr/>
    </dgm:pt>
    <dgm:pt modelId="{CC5C93B6-0BFB-43FD-B3DF-3FB029D13F62}" type="pres">
      <dgm:prSet presAssocID="{600D27A2-3BDF-4DDF-A837-58EAFD6DD209}" presName="hierChild5" presStyleCnt="0"/>
      <dgm:spPr/>
    </dgm:pt>
    <dgm:pt modelId="{83C48744-C926-4E93-A041-2AA820729551}" type="pres">
      <dgm:prSet presAssocID="{43E94F6A-1D4D-443C-9BCA-42ED4CB63605}" presName="hierChild5" presStyleCnt="0"/>
      <dgm:spPr/>
    </dgm:pt>
    <dgm:pt modelId="{751D8A0D-EB17-4AD2-848B-1AEF2E4F19C8}" type="pres">
      <dgm:prSet presAssocID="{C2E7C980-9B56-4381-AFCA-254B9F29C06C}" presName="Name37" presStyleLbl="parChTrans1D4" presStyleIdx="24" presStyleCnt="27"/>
      <dgm:spPr/>
    </dgm:pt>
    <dgm:pt modelId="{9D34AF18-CF13-4187-B7A3-83309A0A6AE7}" type="pres">
      <dgm:prSet presAssocID="{E5535D93-6C36-48BD-AFAF-8959706F5DEE}" presName="hierRoot2" presStyleCnt="0">
        <dgm:presLayoutVars>
          <dgm:hierBranch val="init"/>
        </dgm:presLayoutVars>
      </dgm:prSet>
      <dgm:spPr/>
    </dgm:pt>
    <dgm:pt modelId="{97704806-5A92-4D72-85A8-A7DDE955CC2C}" type="pres">
      <dgm:prSet presAssocID="{E5535D93-6C36-48BD-AFAF-8959706F5DEE}" presName="rootComposite" presStyleCnt="0"/>
      <dgm:spPr/>
    </dgm:pt>
    <dgm:pt modelId="{F0F8875F-10B0-4C60-B9DE-1ACA4A6EB865}" type="pres">
      <dgm:prSet presAssocID="{E5535D93-6C36-48BD-AFAF-8959706F5DEE}" presName="rootText" presStyleLbl="node4" presStyleIdx="24" presStyleCnt="27">
        <dgm:presLayoutVars>
          <dgm:chPref val="3"/>
        </dgm:presLayoutVars>
      </dgm:prSet>
      <dgm:spPr/>
    </dgm:pt>
    <dgm:pt modelId="{6D6D918D-9F40-46AA-9C0D-FA872B4D2DF8}" type="pres">
      <dgm:prSet presAssocID="{E5535D93-6C36-48BD-AFAF-8959706F5DEE}" presName="rootConnector" presStyleLbl="node4" presStyleIdx="24" presStyleCnt="27"/>
      <dgm:spPr/>
    </dgm:pt>
    <dgm:pt modelId="{F66E3AB3-791A-454E-85CB-D1B1E946E33E}" type="pres">
      <dgm:prSet presAssocID="{E5535D93-6C36-48BD-AFAF-8959706F5DEE}" presName="hierChild4" presStyleCnt="0"/>
      <dgm:spPr/>
    </dgm:pt>
    <dgm:pt modelId="{72B7FA88-5DAE-4A07-8A42-9A4E79A9FFBD}" type="pres">
      <dgm:prSet presAssocID="{61156EDF-FED9-4974-A167-07E0C39344CF}" presName="Name37" presStyleLbl="parChTrans1D4" presStyleIdx="25" presStyleCnt="27"/>
      <dgm:spPr/>
    </dgm:pt>
    <dgm:pt modelId="{73942754-DCEC-433A-BAE5-D71158AB14DC}" type="pres">
      <dgm:prSet presAssocID="{4C809685-4E31-4915-9C7F-162C7C782B67}" presName="hierRoot2" presStyleCnt="0">
        <dgm:presLayoutVars>
          <dgm:hierBranch val="init"/>
        </dgm:presLayoutVars>
      </dgm:prSet>
      <dgm:spPr/>
    </dgm:pt>
    <dgm:pt modelId="{ABAC5E2F-707E-4CAF-9C24-2ECD871DEBE2}" type="pres">
      <dgm:prSet presAssocID="{4C809685-4E31-4915-9C7F-162C7C782B67}" presName="rootComposite" presStyleCnt="0"/>
      <dgm:spPr/>
    </dgm:pt>
    <dgm:pt modelId="{8AD1C2AE-2D11-4136-B4E9-D390C04ABEA4}" type="pres">
      <dgm:prSet presAssocID="{4C809685-4E31-4915-9C7F-162C7C782B67}" presName="rootText" presStyleLbl="node4" presStyleIdx="25" presStyleCnt="27">
        <dgm:presLayoutVars>
          <dgm:chPref val="3"/>
        </dgm:presLayoutVars>
      </dgm:prSet>
      <dgm:spPr/>
    </dgm:pt>
    <dgm:pt modelId="{032E1149-F7F3-4852-8E78-03A9A02BD1F6}" type="pres">
      <dgm:prSet presAssocID="{4C809685-4E31-4915-9C7F-162C7C782B67}" presName="rootConnector" presStyleLbl="node4" presStyleIdx="25" presStyleCnt="27"/>
      <dgm:spPr/>
    </dgm:pt>
    <dgm:pt modelId="{32B39187-AE5A-405F-A206-02AAC8B1F0E7}" type="pres">
      <dgm:prSet presAssocID="{4C809685-4E31-4915-9C7F-162C7C782B67}" presName="hierChild4" presStyleCnt="0"/>
      <dgm:spPr/>
    </dgm:pt>
    <dgm:pt modelId="{EDF693D8-6977-4077-9E52-FB20F2CFD34F}" type="pres">
      <dgm:prSet presAssocID="{4C809685-4E31-4915-9C7F-162C7C782B67}" presName="hierChild5" presStyleCnt="0"/>
      <dgm:spPr/>
    </dgm:pt>
    <dgm:pt modelId="{7E760CB5-4AB4-412C-B90D-CFBACE2D5AD8}" type="pres">
      <dgm:prSet presAssocID="{8EB6D005-70F8-4A24-A898-97FC9B81AFA8}" presName="Name37" presStyleLbl="parChTrans1D4" presStyleIdx="26" presStyleCnt="27"/>
      <dgm:spPr/>
    </dgm:pt>
    <dgm:pt modelId="{F473ABA7-5921-4743-9800-C4AACDDAC9A5}" type="pres">
      <dgm:prSet presAssocID="{BE41B7EB-CBBB-4592-9537-198FC0DEB27A}" presName="hierRoot2" presStyleCnt="0">
        <dgm:presLayoutVars>
          <dgm:hierBranch val="init"/>
        </dgm:presLayoutVars>
      </dgm:prSet>
      <dgm:spPr/>
    </dgm:pt>
    <dgm:pt modelId="{AECCD7CB-D852-4D50-88FE-E9C9C5584BC0}" type="pres">
      <dgm:prSet presAssocID="{BE41B7EB-CBBB-4592-9537-198FC0DEB27A}" presName="rootComposite" presStyleCnt="0"/>
      <dgm:spPr/>
    </dgm:pt>
    <dgm:pt modelId="{8B1FA36D-706A-4984-A8CB-27B34B6FB792}" type="pres">
      <dgm:prSet presAssocID="{BE41B7EB-CBBB-4592-9537-198FC0DEB27A}" presName="rootText" presStyleLbl="node4" presStyleIdx="26" presStyleCnt="27">
        <dgm:presLayoutVars>
          <dgm:chPref val="3"/>
        </dgm:presLayoutVars>
      </dgm:prSet>
      <dgm:spPr/>
    </dgm:pt>
    <dgm:pt modelId="{F925F1E1-7525-447C-B793-808146C71D7F}" type="pres">
      <dgm:prSet presAssocID="{BE41B7EB-CBBB-4592-9537-198FC0DEB27A}" presName="rootConnector" presStyleLbl="node4" presStyleIdx="26" presStyleCnt="27"/>
      <dgm:spPr/>
    </dgm:pt>
    <dgm:pt modelId="{F443044F-6EDE-44F5-9E9E-3584A86E8C17}" type="pres">
      <dgm:prSet presAssocID="{BE41B7EB-CBBB-4592-9537-198FC0DEB27A}" presName="hierChild4" presStyleCnt="0"/>
      <dgm:spPr/>
    </dgm:pt>
    <dgm:pt modelId="{27CA3C6D-D967-41D9-9ED9-51904938FF37}" type="pres">
      <dgm:prSet presAssocID="{BE41B7EB-CBBB-4592-9537-198FC0DEB27A}" presName="hierChild5" presStyleCnt="0"/>
      <dgm:spPr/>
    </dgm:pt>
    <dgm:pt modelId="{A76E535C-72E4-43EF-99CC-64022A886141}" type="pres">
      <dgm:prSet presAssocID="{E5535D93-6C36-48BD-AFAF-8959706F5DEE}" presName="hierChild5" presStyleCnt="0"/>
      <dgm:spPr/>
    </dgm:pt>
    <dgm:pt modelId="{8DCE5DC9-DECF-458D-BEC4-B034C729F54A}" type="pres">
      <dgm:prSet presAssocID="{4D2C2836-2B4A-43CB-8E43-8BC08935D7CB}" presName="hierChild5" presStyleCnt="0"/>
      <dgm:spPr/>
    </dgm:pt>
    <dgm:pt modelId="{D9CB995D-E608-4124-9BE6-4174EFAE1DB5}" type="pres">
      <dgm:prSet presAssocID="{2E61C62C-BF4A-4A05-A898-FC244D498764}" presName="Name37" presStyleLbl="parChTrans1D3" presStyleIdx="6" presStyleCnt="14"/>
      <dgm:spPr/>
    </dgm:pt>
    <dgm:pt modelId="{5946A1D2-EDC5-48F5-9CBB-424B73615DD2}" type="pres">
      <dgm:prSet presAssocID="{BC1A6AD1-3100-40D5-B292-6D609A9713E6}" presName="hierRoot2" presStyleCnt="0">
        <dgm:presLayoutVars>
          <dgm:hierBranch val="init"/>
        </dgm:presLayoutVars>
      </dgm:prSet>
      <dgm:spPr/>
    </dgm:pt>
    <dgm:pt modelId="{F9D5FC01-E9FC-4D1D-A1B6-A9E2CE3CEFEA}" type="pres">
      <dgm:prSet presAssocID="{BC1A6AD1-3100-40D5-B292-6D609A9713E6}" presName="rootComposite" presStyleCnt="0"/>
      <dgm:spPr/>
    </dgm:pt>
    <dgm:pt modelId="{EE7DF63C-7758-4267-BE76-E355C8098C71}" type="pres">
      <dgm:prSet presAssocID="{BC1A6AD1-3100-40D5-B292-6D609A9713E6}" presName="rootText" presStyleLbl="node3" presStyleIdx="6" presStyleCnt="14">
        <dgm:presLayoutVars>
          <dgm:chPref val="3"/>
        </dgm:presLayoutVars>
      </dgm:prSet>
      <dgm:spPr/>
    </dgm:pt>
    <dgm:pt modelId="{F70D8274-F619-4E25-9364-E71FD45A38BC}" type="pres">
      <dgm:prSet presAssocID="{BC1A6AD1-3100-40D5-B292-6D609A9713E6}" presName="rootConnector" presStyleLbl="node3" presStyleIdx="6" presStyleCnt="14"/>
      <dgm:spPr/>
    </dgm:pt>
    <dgm:pt modelId="{8F693DD1-98B3-4FDA-88FC-F9A8006CC688}" type="pres">
      <dgm:prSet presAssocID="{BC1A6AD1-3100-40D5-B292-6D609A9713E6}" presName="hierChild4" presStyleCnt="0"/>
      <dgm:spPr/>
    </dgm:pt>
    <dgm:pt modelId="{1FEE04ED-E542-4D86-BD22-3184EDC4FC5C}" type="pres">
      <dgm:prSet presAssocID="{BC1A6AD1-3100-40D5-B292-6D609A9713E6}" presName="hierChild5" presStyleCnt="0"/>
      <dgm:spPr/>
    </dgm:pt>
    <dgm:pt modelId="{563A3748-6EFD-4F5E-B23C-84F2C1293E01}" type="pres">
      <dgm:prSet presAssocID="{A8430FFA-080A-4B69-AF20-7B1D27C9B31B}" presName="Name37" presStyleLbl="parChTrans1D3" presStyleIdx="7" presStyleCnt="14"/>
      <dgm:spPr/>
    </dgm:pt>
    <dgm:pt modelId="{64474DBD-8DF6-4775-B9AD-2F1AD6EFE231}" type="pres">
      <dgm:prSet presAssocID="{3954C758-63CB-4617-9E79-89AFB5A18AB0}" presName="hierRoot2" presStyleCnt="0">
        <dgm:presLayoutVars>
          <dgm:hierBranch val="init"/>
        </dgm:presLayoutVars>
      </dgm:prSet>
      <dgm:spPr/>
    </dgm:pt>
    <dgm:pt modelId="{47B24DD6-0CBE-4024-A769-F35DCEE5B4B2}" type="pres">
      <dgm:prSet presAssocID="{3954C758-63CB-4617-9E79-89AFB5A18AB0}" presName="rootComposite" presStyleCnt="0"/>
      <dgm:spPr/>
    </dgm:pt>
    <dgm:pt modelId="{4D877CAC-0E4A-4017-B8AA-1BBF877F6498}" type="pres">
      <dgm:prSet presAssocID="{3954C758-63CB-4617-9E79-89AFB5A18AB0}" presName="rootText" presStyleLbl="node3" presStyleIdx="7" presStyleCnt="14">
        <dgm:presLayoutVars>
          <dgm:chPref val="3"/>
        </dgm:presLayoutVars>
      </dgm:prSet>
      <dgm:spPr/>
    </dgm:pt>
    <dgm:pt modelId="{18AF9046-9558-4629-A504-37935458A506}" type="pres">
      <dgm:prSet presAssocID="{3954C758-63CB-4617-9E79-89AFB5A18AB0}" presName="rootConnector" presStyleLbl="node3" presStyleIdx="7" presStyleCnt="14"/>
      <dgm:spPr/>
    </dgm:pt>
    <dgm:pt modelId="{A23FD34A-56FA-47B4-861F-767B79061A73}" type="pres">
      <dgm:prSet presAssocID="{3954C758-63CB-4617-9E79-89AFB5A18AB0}" presName="hierChild4" presStyleCnt="0"/>
      <dgm:spPr/>
    </dgm:pt>
    <dgm:pt modelId="{EC6FCF35-A590-401D-85A1-07D661F8E0B6}" type="pres">
      <dgm:prSet presAssocID="{3954C758-63CB-4617-9E79-89AFB5A18AB0}" presName="hierChild5" presStyleCnt="0"/>
      <dgm:spPr/>
    </dgm:pt>
    <dgm:pt modelId="{D5942CA8-5DCA-4B73-977E-1F4A4EA4EC7F}" type="pres">
      <dgm:prSet presAssocID="{B39D8D0E-8525-4B6B-8A6A-4505006B91B9}" presName="hierChild5" presStyleCnt="0"/>
      <dgm:spPr/>
    </dgm:pt>
    <dgm:pt modelId="{B51CE6ED-2D8F-49BF-A1CD-1A806627CCBC}" type="pres">
      <dgm:prSet presAssocID="{AF90CCBE-49B8-48D5-ADA0-A1A991071E91}" presName="Name37" presStyleLbl="parChTrans1D2" presStyleIdx="1" presStyleCnt="2"/>
      <dgm:spPr/>
    </dgm:pt>
    <dgm:pt modelId="{8404E7B8-9775-4049-A881-36A85E54EFD7}" type="pres">
      <dgm:prSet presAssocID="{C657C702-3872-476C-BA99-A5E9870E98B0}" presName="hierRoot2" presStyleCnt="0">
        <dgm:presLayoutVars>
          <dgm:hierBranch val="init"/>
        </dgm:presLayoutVars>
      </dgm:prSet>
      <dgm:spPr/>
    </dgm:pt>
    <dgm:pt modelId="{0A4C29F2-0914-43CB-ADF8-93D0E790D3EF}" type="pres">
      <dgm:prSet presAssocID="{C657C702-3872-476C-BA99-A5E9870E98B0}" presName="rootComposite" presStyleCnt="0"/>
      <dgm:spPr/>
    </dgm:pt>
    <dgm:pt modelId="{5724BB99-14D1-4BD5-8213-4B47955CBE67}" type="pres">
      <dgm:prSet presAssocID="{C657C702-3872-476C-BA99-A5E9870E98B0}" presName="rootText" presStyleLbl="node2" presStyleIdx="1" presStyleCnt="2">
        <dgm:presLayoutVars>
          <dgm:chPref val="3"/>
        </dgm:presLayoutVars>
      </dgm:prSet>
      <dgm:spPr/>
    </dgm:pt>
    <dgm:pt modelId="{F5286A30-8C27-4BE7-A694-7FEA005D2B0F}" type="pres">
      <dgm:prSet presAssocID="{C657C702-3872-476C-BA99-A5E9870E98B0}" presName="rootConnector" presStyleLbl="node2" presStyleIdx="1" presStyleCnt="2"/>
      <dgm:spPr/>
    </dgm:pt>
    <dgm:pt modelId="{DF391C43-06C2-4310-BC03-A428CD6EEA70}" type="pres">
      <dgm:prSet presAssocID="{C657C702-3872-476C-BA99-A5E9870E98B0}" presName="hierChild4" presStyleCnt="0"/>
      <dgm:spPr/>
    </dgm:pt>
    <dgm:pt modelId="{58C727FC-4FD4-4786-A7F7-E1DA9BDC6A57}" type="pres">
      <dgm:prSet presAssocID="{458113EB-32DC-4422-87A2-1A09867D5852}" presName="Name37" presStyleLbl="parChTrans1D3" presStyleIdx="8" presStyleCnt="14"/>
      <dgm:spPr/>
    </dgm:pt>
    <dgm:pt modelId="{DE325B7D-4E09-4ED6-975B-FC0A5EFDADFC}" type="pres">
      <dgm:prSet presAssocID="{F512470A-0A3C-4EF6-830F-0466D3006DCE}" presName="hierRoot2" presStyleCnt="0">
        <dgm:presLayoutVars>
          <dgm:hierBranch val="init"/>
        </dgm:presLayoutVars>
      </dgm:prSet>
      <dgm:spPr/>
    </dgm:pt>
    <dgm:pt modelId="{A1493277-A683-4562-9D2D-E43E2C9AF8DE}" type="pres">
      <dgm:prSet presAssocID="{F512470A-0A3C-4EF6-830F-0466D3006DCE}" presName="rootComposite" presStyleCnt="0"/>
      <dgm:spPr/>
    </dgm:pt>
    <dgm:pt modelId="{AA62D5B6-577A-4191-A1DB-06596BB915B6}" type="pres">
      <dgm:prSet presAssocID="{F512470A-0A3C-4EF6-830F-0466D3006DCE}" presName="rootText" presStyleLbl="node3" presStyleIdx="8" presStyleCnt="14">
        <dgm:presLayoutVars>
          <dgm:chPref val="3"/>
        </dgm:presLayoutVars>
      </dgm:prSet>
      <dgm:spPr/>
    </dgm:pt>
    <dgm:pt modelId="{BC349A54-1E85-4963-B94F-91EF173FE882}" type="pres">
      <dgm:prSet presAssocID="{F512470A-0A3C-4EF6-830F-0466D3006DCE}" presName="rootConnector" presStyleLbl="node3" presStyleIdx="8" presStyleCnt="14"/>
      <dgm:spPr/>
    </dgm:pt>
    <dgm:pt modelId="{132C6B89-B559-47E0-83B5-54255A61B0A9}" type="pres">
      <dgm:prSet presAssocID="{F512470A-0A3C-4EF6-830F-0466D3006DCE}" presName="hierChild4" presStyleCnt="0"/>
      <dgm:spPr/>
    </dgm:pt>
    <dgm:pt modelId="{56F1030D-2B76-4784-AE5F-C4959189508D}" type="pres">
      <dgm:prSet presAssocID="{F512470A-0A3C-4EF6-830F-0466D3006DCE}" presName="hierChild5" presStyleCnt="0"/>
      <dgm:spPr/>
    </dgm:pt>
    <dgm:pt modelId="{55D921F5-8CB1-4DB0-A99B-26AB71D6A55C}" type="pres">
      <dgm:prSet presAssocID="{436E04BF-0902-4496-BA64-9613E808ECE0}" presName="Name37" presStyleLbl="parChTrans1D3" presStyleIdx="9" presStyleCnt="14"/>
      <dgm:spPr/>
    </dgm:pt>
    <dgm:pt modelId="{AB328D8F-DF55-4DCD-9EEC-D5780B6B2D07}" type="pres">
      <dgm:prSet presAssocID="{4068D63E-CE6E-41EC-9F91-A1D078E3A251}" presName="hierRoot2" presStyleCnt="0">
        <dgm:presLayoutVars>
          <dgm:hierBranch val="init"/>
        </dgm:presLayoutVars>
      </dgm:prSet>
      <dgm:spPr/>
    </dgm:pt>
    <dgm:pt modelId="{A0C1841E-F659-4674-A42D-10053AFC1B61}" type="pres">
      <dgm:prSet presAssocID="{4068D63E-CE6E-41EC-9F91-A1D078E3A251}" presName="rootComposite" presStyleCnt="0"/>
      <dgm:spPr/>
    </dgm:pt>
    <dgm:pt modelId="{03A55E57-214B-437B-8910-DEC9F8A8589A}" type="pres">
      <dgm:prSet presAssocID="{4068D63E-CE6E-41EC-9F91-A1D078E3A251}" presName="rootText" presStyleLbl="node3" presStyleIdx="9" presStyleCnt="14">
        <dgm:presLayoutVars>
          <dgm:chPref val="3"/>
        </dgm:presLayoutVars>
      </dgm:prSet>
      <dgm:spPr/>
    </dgm:pt>
    <dgm:pt modelId="{DB915F82-F75E-4676-BEB5-A74E45142A7A}" type="pres">
      <dgm:prSet presAssocID="{4068D63E-CE6E-41EC-9F91-A1D078E3A251}" presName="rootConnector" presStyleLbl="node3" presStyleIdx="9" presStyleCnt="14"/>
      <dgm:spPr/>
    </dgm:pt>
    <dgm:pt modelId="{E0B0EE3F-F726-425F-98CC-D9A738D81FD1}" type="pres">
      <dgm:prSet presAssocID="{4068D63E-CE6E-41EC-9F91-A1D078E3A251}" presName="hierChild4" presStyleCnt="0"/>
      <dgm:spPr/>
    </dgm:pt>
    <dgm:pt modelId="{63FB98A8-6828-4666-AA70-D2D2D2000241}" type="pres">
      <dgm:prSet presAssocID="{4068D63E-CE6E-41EC-9F91-A1D078E3A251}" presName="hierChild5" presStyleCnt="0"/>
      <dgm:spPr/>
    </dgm:pt>
    <dgm:pt modelId="{54503972-7B3C-4769-B3A4-B4575839E9BC}" type="pres">
      <dgm:prSet presAssocID="{3F03FD9C-9D1A-4591-84C8-847A2D56CE8B}" presName="Name37" presStyleLbl="parChTrans1D3" presStyleIdx="10" presStyleCnt="14"/>
      <dgm:spPr/>
    </dgm:pt>
    <dgm:pt modelId="{C497D752-A7C9-46D2-85F0-64C3359D7863}" type="pres">
      <dgm:prSet presAssocID="{90BBAD45-A37B-4F34-8252-39405A122982}" presName="hierRoot2" presStyleCnt="0">
        <dgm:presLayoutVars>
          <dgm:hierBranch val="init"/>
        </dgm:presLayoutVars>
      </dgm:prSet>
      <dgm:spPr/>
    </dgm:pt>
    <dgm:pt modelId="{98625A74-6D4A-4A24-8B8C-1D88E791021A}" type="pres">
      <dgm:prSet presAssocID="{90BBAD45-A37B-4F34-8252-39405A122982}" presName="rootComposite" presStyleCnt="0"/>
      <dgm:spPr/>
    </dgm:pt>
    <dgm:pt modelId="{EB7674B4-851B-4B76-A731-572A4E1E5C69}" type="pres">
      <dgm:prSet presAssocID="{90BBAD45-A37B-4F34-8252-39405A122982}" presName="rootText" presStyleLbl="node3" presStyleIdx="10" presStyleCnt="14">
        <dgm:presLayoutVars>
          <dgm:chPref val="3"/>
        </dgm:presLayoutVars>
      </dgm:prSet>
      <dgm:spPr/>
    </dgm:pt>
    <dgm:pt modelId="{DEA3A0D2-D498-450D-94E0-6D378666A191}" type="pres">
      <dgm:prSet presAssocID="{90BBAD45-A37B-4F34-8252-39405A122982}" presName="rootConnector" presStyleLbl="node3" presStyleIdx="10" presStyleCnt="14"/>
      <dgm:spPr/>
    </dgm:pt>
    <dgm:pt modelId="{1A654A74-9FEF-4A4E-966E-3CB1B37D1DF0}" type="pres">
      <dgm:prSet presAssocID="{90BBAD45-A37B-4F34-8252-39405A122982}" presName="hierChild4" presStyleCnt="0"/>
      <dgm:spPr/>
    </dgm:pt>
    <dgm:pt modelId="{C819102F-9FE5-4177-966A-0CDCB4059126}" type="pres">
      <dgm:prSet presAssocID="{90BBAD45-A37B-4F34-8252-39405A122982}" presName="hierChild5" presStyleCnt="0"/>
      <dgm:spPr/>
    </dgm:pt>
    <dgm:pt modelId="{A3B6CF06-00E1-4DD8-8020-4D329A69B55B}" type="pres">
      <dgm:prSet presAssocID="{F9AB9012-C663-4844-A162-687BEEA6016D}" presName="Name37" presStyleLbl="parChTrans1D3" presStyleIdx="11" presStyleCnt="14"/>
      <dgm:spPr/>
    </dgm:pt>
    <dgm:pt modelId="{860A5323-7F75-4BEE-BB0F-D3D526F0E6BC}" type="pres">
      <dgm:prSet presAssocID="{66715EF4-4D16-414D-9B65-7787A0E90FF8}" presName="hierRoot2" presStyleCnt="0">
        <dgm:presLayoutVars>
          <dgm:hierBranch val="init"/>
        </dgm:presLayoutVars>
      </dgm:prSet>
      <dgm:spPr/>
    </dgm:pt>
    <dgm:pt modelId="{C5CAC479-6346-42C3-98FB-663D5571F464}" type="pres">
      <dgm:prSet presAssocID="{66715EF4-4D16-414D-9B65-7787A0E90FF8}" presName="rootComposite" presStyleCnt="0"/>
      <dgm:spPr/>
    </dgm:pt>
    <dgm:pt modelId="{C16FAFA7-6BE9-40C2-959F-52D43AE8FDB4}" type="pres">
      <dgm:prSet presAssocID="{66715EF4-4D16-414D-9B65-7787A0E90FF8}" presName="rootText" presStyleLbl="node3" presStyleIdx="11" presStyleCnt="14">
        <dgm:presLayoutVars>
          <dgm:chPref val="3"/>
        </dgm:presLayoutVars>
      </dgm:prSet>
      <dgm:spPr/>
    </dgm:pt>
    <dgm:pt modelId="{98EF7B4A-8431-4D05-9755-DB110CE2B712}" type="pres">
      <dgm:prSet presAssocID="{66715EF4-4D16-414D-9B65-7787A0E90FF8}" presName="rootConnector" presStyleLbl="node3" presStyleIdx="11" presStyleCnt="14"/>
      <dgm:spPr/>
    </dgm:pt>
    <dgm:pt modelId="{40C72A62-B3F5-4075-9628-957428AE7BA8}" type="pres">
      <dgm:prSet presAssocID="{66715EF4-4D16-414D-9B65-7787A0E90FF8}" presName="hierChild4" presStyleCnt="0"/>
      <dgm:spPr/>
    </dgm:pt>
    <dgm:pt modelId="{B1B04E28-8369-43FD-9747-FA8B0C50BF17}" type="pres">
      <dgm:prSet presAssocID="{66715EF4-4D16-414D-9B65-7787A0E90FF8}" presName="hierChild5" presStyleCnt="0"/>
      <dgm:spPr/>
    </dgm:pt>
    <dgm:pt modelId="{77E63AE8-E2C6-4850-87EE-0FFA34E3A1B2}" type="pres">
      <dgm:prSet presAssocID="{8DD84F29-D3E0-4FA0-83E2-963217A27668}" presName="Name37" presStyleLbl="parChTrans1D3" presStyleIdx="12" presStyleCnt="14"/>
      <dgm:spPr/>
    </dgm:pt>
    <dgm:pt modelId="{9F0593E5-973C-4CD1-A9B7-5850D2A57C58}" type="pres">
      <dgm:prSet presAssocID="{126D2B0D-F2C6-49B4-B83D-9821C0133A74}" presName="hierRoot2" presStyleCnt="0">
        <dgm:presLayoutVars>
          <dgm:hierBranch val="init"/>
        </dgm:presLayoutVars>
      </dgm:prSet>
      <dgm:spPr/>
    </dgm:pt>
    <dgm:pt modelId="{8B0FD356-12DB-45D8-9729-55224CAA16ED}" type="pres">
      <dgm:prSet presAssocID="{126D2B0D-F2C6-49B4-B83D-9821C0133A74}" presName="rootComposite" presStyleCnt="0"/>
      <dgm:spPr/>
    </dgm:pt>
    <dgm:pt modelId="{14CEA0B2-40F9-4C4A-9D1A-A5C0E7380B9F}" type="pres">
      <dgm:prSet presAssocID="{126D2B0D-F2C6-49B4-B83D-9821C0133A74}" presName="rootText" presStyleLbl="node3" presStyleIdx="12" presStyleCnt="14">
        <dgm:presLayoutVars>
          <dgm:chPref val="3"/>
        </dgm:presLayoutVars>
      </dgm:prSet>
      <dgm:spPr/>
    </dgm:pt>
    <dgm:pt modelId="{0A452979-FA9C-49E5-9A5E-60A010D65B3B}" type="pres">
      <dgm:prSet presAssocID="{126D2B0D-F2C6-49B4-B83D-9821C0133A74}" presName="rootConnector" presStyleLbl="node3" presStyleIdx="12" presStyleCnt="14"/>
      <dgm:spPr/>
    </dgm:pt>
    <dgm:pt modelId="{5CDAB1B0-6F25-4CE7-9ABF-7B3232316322}" type="pres">
      <dgm:prSet presAssocID="{126D2B0D-F2C6-49B4-B83D-9821C0133A74}" presName="hierChild4" presStyleCnt="0"/>
      <dgm:spPr/>
    </dgm:pt>
    <dgm:pt modelId="{88211D19-80EE-478F-AA53-9AB046BC09C4}" type="pres">
      <dgm:prSet presAssocID="{126D2B0D-F2C6-49B4-B83D-9821C0133A74}" presName="hierChild5" presStyleCnt="0"/>
      <dgm:spPr/>
    </dgm:pt>
    <dgm:pt modelId="{94BD5A09-C985-405E-8D40-727AB8C4EE9F}" type="pres">
      <dgm:prSet presAssocID="{E3D0C91F-DCA5-42C4-BE92-49E4FD9A9E0E}" presName="Name37" presStyleLbl="parChTrans1D3" presStyleIdx="13" presStyleCnt="14"/>
      <dgm:spPr/>
    </dgm:pt>
    <dgm:pt modelId="{409CCD8A-833B-4806-928B-3EE98748DFD8}" type="pres">
      <dgm:prSet presAssocID="{3769C12B-AD00-4984-BE00-48AF9536A774}" presName="hierRoot2" presStyleCnt="0">
        <dgm:presLayoutVars>
          <dgm:hierBranch val="init"/>
        </dgm:presLayoutVars>
      </dgm:prSet>
      <dgm:spPr/>
    </dgm:pt>
    <dgm:pt modelId="{4D1748EA-075C-47D1-A3B2-181E1FB006A0}" type="pres">
      <dgm:prSet presAssocID="{3769C12B-AD00-4984-BE00-48AF9536A774}" presName="rootComposite" presStyleCnt="0"/>
      <dgm:spPr/>
    </dgm:pt>
    <dgm:pt modelId="{43E81648-F83D-433C-8C09-0B1E21347C46}" type="pres">
      <dgm:prSet presAssocID="{3769C12B-AD00-4984-BE00-48AF9536A774}" presName="rootText" presStyleLbl="node3" presStyleIdx="13" presStyleCnt="14">
        <dgm:presLayoutVars>
          <dgm:chPref val="3"/>
        </dgm:presLayoutVars>
      </dgm:prSet>
      <dgm:spPr/>
    </dgm:pt>
    <dgm:pt modelId="{B9116AFD-BF44-495A-AA60-63EBA7565947}" type="pres">
      <dgm:prSet presAssocID="{3769C12B-AD00-4984-BE00-48AF9536A774}" presName="rootConnector" presStyleLbl="node3" presStyleIdx="13" presStyleCnt="14"/>
      <dgm:spPr/>
    </dgm:pt>
    <dgm:pt modelId="{A8C809C2-F636-4DCB-88B8-9B07F974531A}" type="pres">
      <dgm:prSet presAssocID="{3769C12B-AD00-4984-BE00-48AF9536A774}" presName="hierChild4" presStyleCnt="0"/>
      <dgm:spPr/>
    </dgm:pt>
    <dgm:pt modelId="{71A75353-12E2-4152-9485-8ED159B5C2B6}" type="pres">
      <dgm:prSet presAssocID="{3769C12B-AD00-4984-BE00-48AF9536A774}" presName="hierChild5" presStyleCnt="0"/>
      <dgm:spPr/>
    </dgm:pt>
    <dgm:pt modelId="{646CAE37-9436-4778-B794-3F4061B389FC}" type="pres">
      <dgm:prSet presAssocID="{C657C702-3872-476C-BA99-A5E9870E98B0}" presName="hierChild5" presStyleCnt="0"/>
      <dgm:spPr/>
    </dgm:pt>
    <dgm:pt modelId="{FFD328D0-F457-4449-B654-343BAA764361}" type="pres">
      <dgm:prSet presAssocID="{2ECAFFCC-B79E-4BBE-BBB3-3009A01780BE}" presName="hierChild3" presStyleCnt="0"/>
      <dgm:spPr/>
    </dgm:pt>
  </dgm:ptLst>
  <dgm:cxnLst>
    <dgm:cxn modelId="{E963AD02-75B1-4279-A472-0FC5000F26E4}" type="presOf" srcId="{2106813D-6C0F-4F5D-9384-129DE68FDA16}" destId="{8E42B276-1B90-4FDC-822C-13CDB754F2BB}" srcOrd="0" destOrd="0" presId="urn:microsoft.com/office/officeart/2005/8/layout/orgChart1"/>
    <dgm:cxn modelId="{B0D56005-D9A1-4648-8DEA-70D15BB8BFCD}" type="presOf" srcId="{BA45C4BD-D64F-45DE-A110-5A6D0D0BDDF0}" destId="{02A82696-166A-424B-9923-DB9FE45E26E2}" srcOrd="0" destOrd="0" presId="urn:microsoft.com/office/officeart/2005/8/layout/orgChart1"/>
    <dgm:cxn modelId="{F1315606-518B-48C3-9AC1-FF75EA6B55F6}" type="presOf" srcId="{BC1A6AD1-3100-40D5-B292-6D609A9713E6}" destId="{F70D8274-F619-4E25-9364-E71FD45A38BC}" srcOrd="1" destOrd="0" presId="urn:microsoft.com/office/officeart/2005/8/layout/orgChart1"/>
    <dgm:cxn modelId="{E95CDB08-FB27-4F9F-9E90-DC6E75BFEC37}" type="presOf" srcId="{74741695-7153-4CEC-8E79-56B78FC9DAE2}" destId="{FCEE59D1-165B-4747-84A1-CCAD6A827EA6}" srcOrd="0" destOrd="0" presId="urn:microsoft.com/office/officeart/2005/8/layout/orgChart1"/>
    <dgm:cxn modelId="{D88A1B0B-FCA2-4C8C-8C53-6DB0079BB1CC}" type="presOf" srcId="{0F522E38-D33B-4B52-BDE8-71719A6C3A08}" destId="{E8F3F01D-60D5-45D6-B144-9099FDFC9E6A}" srcOrd="1" destOrd="0" presId="urn:microsoft.com/office/officeart/2005/8/layout/orgChart1"/>
    <dgm:cxn modelId="{544D6B0B-E3D9-4F7F-92E0-239801DAAE02}" type="presOf" srcId="{14230C43-B3D5-4A54-8C29-869B0BEA9E7C}" destId="{45268532-124F-4C2F-B936-787F6A5E846D}" srcOrd="1" destOrd="0" presId="urn:microsoft.com/office/officeart/2005/8/layout/orgChart1"/>
    <dgm:cxn modelId="{19631F0C-4525-4452-8A65-858BE311BF57}" type="presOf" srcId="{2B536E6D-78CE-46CC-83B6-3944C9797DE6}" destId="{2B80882C-2D55-4147-A75D-8A8DE608F8DA}" srcOrd="0" destOrd="0" presId="urn:microsoft.com/office/officeart/2005/8/layout/orgChart1"/>
    <dgm:cxn modelId="{187F290C-6C39-4486-AF76-23FC9A9F9972}" type="presOf" srcId="{38ABB37F-B074-42BA-A6BF-BD87C4C00A61}" destId="{99807072-5346-4AEA-A3DF-20A896184AAB}" srcOrd="0" destOrd="0" presId="urn:microsoft.com/office/officeart/2005/8/layout/orgChart1"/>
    <dgm:cxn modelId="{A35AC20C-C416-4BBD-A640-976B9F59D31D}" type="presOf" srcId="{97466908-FB47-43FB-88E4-353371C7A8A8}" destId="{9974EE18-16E0-4342-9146-E37E20E942E8}" srcOrd="0" destOrd="0" presId="urn:microsoft.com/office/officeart/2005/8/layout/orgChart1"/>
    <dgm:cxn modelId="{A14CF40C-AA33-4080-A8E4-302D10416E94}" srcId="{6764E6C0-640E-477A-830E-864EB082E27B}" destId="{4410B02E-ABA4-4331-A6A8-4574978BB884}" srcOrd="0" destOrd="0" parTransId="{6559E88A-CCF9-43C7-8BE4-E716C18EEADA}" sibTransId="{16A03F93-A944-4663-8156-DCECFB7BC637}"/>
    <dgm:cxn modelId="{31F42B0E-D4B7-4434-8591-AB25D3648019}" srcId="{C657C702-3872-476C-BA99-A5E9870E98B0}" destId="{90BBAD45-A37B-4F34-8252-39405A122982}" srcOrd="2" destOrd="0" parTransId="{3F03FD9C-9D1A-4591-84C8-847A2D56CE8B}" sibTransId="{185C84F8-9D0B-4F3D-A46B-7744279D672B}"/>
    <dgm:cxn modelId="{25A28610-2C80-4D7D-A1C2-166E6F5E04C9}" type="presOf" srcId="{F0734541-5925-4122-B7D9-1998C27F5EB1}" destId="{4D0B5FF0-8204-49E5-8B99-B680A34D1266}" srcOrd="1" destOrd="0" presId="urn:microsoft.com/office/officeart/2005/8/layout/orgChart1"/>
    <dgm:cxn modelId="{2A4EBB11-5229-429F-BF24-A93472D60B70}" srcId="{38ABB37F-B074-42BA-A6BF-BD87C4C00A61}" destId="{F5F5E173-5638-421E-8E73-0D2634A1B693}" srcOrd="0" destOrd="0" parTransId="{21C51CCB-273E-48D3-8E00-747BD1C23F5E}" sibTransId="{B804B732-1789-42A3-8552-BD0A3F3472D4}"/>
    <dgm:cxn modelId="{AF209413-37CC-41EF-A4C1-934EBA8F5B74}" type="presOf" srcId="{B39D8D0E-8525-4B6B-8A6A-4505006B91B9}" destId="{54D68981-532B-4191-9C97-3E25341D793A}" srcOrd="1" destOrd="0" presId="urn:microsoft.com/office/officeart/2005/8/layout/orgChart1"/>
    <dgm:cxn modelId="{836DCA13-F02D-4D47-A75D-13B53A5D6228}" type="presOf" srcId="{3954C758-63CB-4617-9E79-89AFB5A18AB0}" destId="{18AF9046-9558-4629-A504-37935458A506}" srcOrd="1" destOrd="0" presId="urn:microsoft.com/office/officeart/2005/8/layout/orgChart1"/>
    <dgm:cxn modelId="{D00BBD15-18CB-4658-A01B-BCFF24D219AF}" type="presOf" srcId="{436E04BF-0902-4496-BA64-9613E808ECE0}" destId="{55D921F5-8CB1-4DB0-A99B-26AB71D6A55C}" srcOrd="0" destOrd="0" presId="urn:microsoft.com/office/officeart/2005/8/layout/orgChart1"/>
    <dgm:cxn modelId="{AB51CF15-25FA-44C4-8F0C-0EA7AF38500F}" type="presOf" srcId="{07A6D478-E491-40D1-82C3-E1B87D166FED}" destId="{4C8934F2-422F-481B-8D3D-963C42C5E078}" srcOrd="0" destOrd="0" presId="urn:microsoft.com/office/officeart/2005/8/layout/orgChart1"/>
    <dgm:cxn modelId="{C8C18A16-B4EE-421F-B9E7-8F62FD75E247}" type="presOf" srcId="{6EDEFADF-081D-41E1-8675-8E3E6BCBAFA1}" destId="{6AB78B90-77A1-4991-9562-F008D7081FDD}" srcOrd="0" destOrd="0" presId="urn:microsoft.com/office/officeart/2005/8/layout/orgChart1"/>
    <dgm:cxn modelId="{0AF66218-4291-4F96-8012-187258255F46}" type="presOf" srcId="{3F03FD9C-9D1A-4591-84C8-847A2D56CE8B}" destId="{54503972-7B3C-4769-B3A4-B4575839E9BC}" srcOrd="0" destOrd="0" presId="urn:microsoft.com/office/officeart/2005/8/layout/orgChart1"/>
    <dgm:cxn modelId="{5BE4F51A-6D98-461F-BB28-ADDDC0233D99}" srcId="{2ECAFFCC-B79E-4BBE-BBB3-3009A01780BE}" destId="{C657C702-3872-476C-BA99-A5E9870E98B0}" srcOrd="1" destOrd="0" parTransId="{AF90CCBE-49B8-48D5-ADA0-A1A991071E91}" sibTransId="{B840A114-09D2-4AD0-8BD6-AFF50C6E9547}"/>
    <dgm:cxn modelId="{A553461B-175E-44CF-8019-A726FB8939DF}" type="presOf" srcId="{4068D63E-CE6E-41EC-9F91-A1D078E3A251}" destId="{DB915F82-F75E-4676-BEB5-A74E45142A7A}" srcOrd="1" destOrd="0" presId="urn:microsoft.com/office/officeart/2005/8/layout/orgChart1"/>
    <dgm:cxn modelId="{7B41CD1D-32C7-44B9-B4A4-A39ECCDB1E43}" srcId="{43E94F6A-1D4D-443C-9BCA-42ED4CB63605}" destId="{600D27A2-3BDF-4DDF-A837-58EAFD6DD209}" srcOrd="1" destOrd="0" parTransId="{C61F13F8-FEC3-484A-BA8B-08EFBDE7E4F8}" sibTransId="{33027985-3112-41D5-8FE9-655BF7843463}"/>
    <dgm:cxn modelId="{4602661E-B281-48DC-AC3D-176CDB79BF7E}" type="presOf" srcId="{FDD0EB9F-0C01-45B1-AE8F-958EEA1217D9}" destId="{33D1A5CD-B6FF-45D8-9594-805B38E29692}" srcOrd="0" destOrd="0" presId="urn:microsoft.com/office/officeart/2005/8/layout/orgChart1"/>
    <dgm:cxn modelId="{C729E31E-CC4B-4223-82EE-38E95A86A5AB}" type="presOf" srcId="{19A4D8C7-B3D0-42D7-971F-FCE11ECE250A}" destId="{98758955-BF18-4619-988E-894C16043509}" srcOrd="1" destOrd="0" presId="urn:microsoft.com/office/officeart/2005/8/layout/orgChart1"/>
    <dgm:cxn modelId="{43B04E20-9833-4465-99CA-09E2DFCB966C}" type="presOf" srcId="{8EB6D005-70F8-4A24-A898-97FC9B81AFA8}" destId="{7E760CB5-4AB4-412C-B90D-CFBACE2D5AD8}" srcOrd="0" destOrd="0" presId="urn:microsoft.com/office/officeart/2005/8/layout/orgChart1"/>
    <dgm:cxn modelId="{7D5B9721-F17C-4137-ADB0-27456AEC6927}" type="presOf" srcId="{F046C050-7351-4933-B88E-BE92BF8D9D67}" destId="{92DCDE0E-9BA3-4AEC-903E-19C6EC1F85F7}" srcOrd="0" destOrd="0" presId="urn:microsoft.com/office/officeart/2005/8/layout/orgChart1"/>
    <dgm:cxn modelId="{766F5C26-F72C-4B56-B796-9B498E2C5F59}" type="presOf" srcId="{43E94F6A-1D4D-443C-9BCA-42ED4CB63605}" destId="{06F49D67-72E7-427C-AC5D-C35D4F43448A}" srcOrd="0" destOrd="0" presId="urn:microsoft.com/office/officeart/2005/8/layout/orgChart1"/>
    <dgm:cxn modelId="{F5EFEC26-D3B6-4F27-8E26-C3865EA2C9D7}" type="presOf" srcId="{BA45C4BD-D64F-45DE-A110-5A6D0D0BDDF0}" destId="{EEF5FC9C-AF64-412B-8806-75706BB28837}" srcOrd="1" destOrd="0" presId="urn:microsoft.com/office/officeart/2005/8/layout/orgChart1"/>
    <dgm:cxn modelId="{DF382D27-3E54-4C9A-8B11-875A70C968C2}" type="presOf" srcId="{43E94F6A-1D4D-443C-9BCA-42ED4CB63605}" destId="{26CF8B4B-5659-48BE-955A-FCCFB118BC39}" srcOrd="1" destOrd="0" presId="urn:microsoft.com/office/officeart/2005/8/layout/orgChart1"/>
    <dgm:cxn modelId="{A3148A28-F091-4B99-8167-CDFAE3BEFB47}" type="presOf" srcId="{0FF82091-272E-4D30-90ED-2D85C72413F1}" destId="{5064CECF-C943-4969-9290-1C12552E31CB}" srcOrd="0" destOrd="0" presId="urn:microsoft.com/office/officeart/2005/8/layout/orgChart1"/>
    <dgm:cxn modelId="{BB3CFF2A-66EF-4CF0-9383-328880A2B56E}" srcId="{B39D8D0E-8525-4B6B-8A6A-4505006B91B9}" destId="{14230C43-B3D5-4A54-8C29-869B0BEA9E7C}" srcOrd="2" destOrd="0" parTransId="{E3B80CB0-9D44-4AAF-9836-8A6C9A8B3F7D}" sibTransId="{0062C1BB-7C92-4407-8374-71622E51BC65}"/>
    <dgm:cxn modelId="{95BB5D2B-7986-4D0C-B03B-C72ABB7B611B}" type="presOf" srcId="{126D2B0D-F2C6-49B4-B83D-9821C0133A74}" destId="{0A452979-FA9C-49E5-9A5E-60A010D65B3B}" srcOrd="1" destOrd="0" presId="urn:microsoft.com/office/officeart/2005/8/layout/orgChart1"/>
    <dgm:cxn modelId="{DE1BD32B-36DE-4753-9C88-5D0B840107D4}" type="presOf" srcId="{C657C702-3872-476C-BA99-A5E9870E98B0}" destId="{F5286A30-8C27-4BE7-A694-7FEA005D2B0F}" srcOrd="1" destOrd="0" presId="urn:microsoft.com/office/officeart/2005/8/layout/orgChart1"/>
    <dgm:cxn modelId="{2E4EB32C-36A0-4E2E-950F-F29609F9F79D}" srcId="{0F522E38-D33B-4B52-BDE8-71719A6C3A08}" destId="{E7500C6B-7C86-4854-BCBF-EDEC27FB3036}" srcOrd="2" destOrd="0" parTransId="{7B46DF07-6AAC-4E2F-8EBC-FB06481B8E3B}" sibTransId="{C4868630-C130-4F49-963D-00E5831B2E62}"/>
    <dgm:cxn modelId="{3052E02C-074A-4BE7-B3CE-BD3DC42C7240}" type="presOf" srcId="{FDD0EB9F-0C01-45B1-AE8F-958EEA1217D9}" destId="{46492112-BA9F-46A7-BB06-27D79C070142}" srcOrd="1" destOrd="0" presId="urn:microsoft.com/office/officeart/2005/8/layout/orgChart1"/>
    <dgm:cxn modelId="{9AFEE22C-12D5-4AAB-B8AE-418345A13E9E}" srcId="{BA45C4BD-D64F-45DE-A110-5A6D0D0BDDF0}" destId="{249F4FDB-E4A1-4731-BA24-50EE332D590E}" srcOrd="1" destOrd="0" parTransId="{582981A4-6ADE-4D5F-9652-B945249D95A8}" sibTransId="{E31D5BC6-8240-4412-A3AB-4914670C9F6E}"/>
    <dgm:cxn modelId="{6471EA2C-2083-4E08-9D15-6359967953EB}" srcId="{2ECAFFCC-B79E-4BBE-BBB3-3009A01780BE}" destId="{B39D8D0E-8525-4B6B-8A6A-4505006B91B9}" srcOrd="0" destOrd="0" parTransId="{D997DC88-38E1-48ED-A920-1EADA3AB6549}" sibTransId="{BAD51782-C099-4E57-B8F2-5420D9DA0E03}"/>
    <dgm:cxn modelId="{01BF8B2D-BB05-418A-AB11-269E5168FABF}" type="presOf" srcId="{B2F1F53C-E270-4CDD-AAC4-1ED43C311C07}" destId="{2E38449B-D3AE-4317-9FDC-AB3A911E8479}" srcOrd="0" destOrd="0" presId="urn:microsoft.com/office/officeart/2005/8/layout/orgChart1"/>
    <dgm:cxn modelId="{6281F633-213D-4915-BA5A-FB639FA048BC}" srcId="{4F0FF8D6-EAA8-4222-B322-CC9E81DA412D}" destId="{9546C2A6-6FC0-4C5C-A691-AA94F3C6FE3D}" srcOrd="0" destOrd="0" parTransId="{F7284FF6-D20F-4F16-B436-DBDF7858A5B6}" sibTransId="{742DF9E2-D908-428A-AA3D-464F0291DDF8}"/>
    <dgm:cxn modelId="{5148B437-C648-407F-AA96-90C3F63309B2}" type="presOf" srcId="{0F522E38-D33B-4B52-BDE8-71719A6C3A08}" destId="{62357BA1-9510-4DDD-8355-FAEFEB158DFA}" srcOrd="0" destOrd="0" presId="urn:microsoft.com/office/officeart/2005/8/layout/orgChart1"/>
    <dgm:cxn modelId="{EAC49B38-70CB-4BE7-9A0D-7309DC8CBB15}" srcId="{C657C702-3872-476C-BA99-A5E9870E98B0}" destId="{F512470A-0A3C-4EF6-830F-0466D3006DCE}" srcOrd="0" destOrd="0" parTransId="{458113EB-32DC-4422-87A2-1A09867D5852}" sibTransId="{53E5046F-2CA4-42C0-8C22-D518810314E9}"/>
    <dgm:cxn modelId="{D99BA338-6CB6-4F5A-8922-E3F87CFE45AD}" type="presOf" srcId="{600D27A2-3BDF-4DDF-A837-58EAFD6DD209}" destId="{64C6F71F-D520-411F-8542-9F19501C68EA}" srcOrd="0" destOrd="0" presId="urn:microsoft.com/office/officeart/2005/8/layout/orgChart1"/>
    <dgm:cxn modelId="{7A163C3A-F8CF-432D-A391-33516C64BF1C}" srcId="{B39D8D0E-8525-4B6B-8A6A-4505006B91B9}" destId="{BC1A6AD1-3100-40D5-B292-6D609A9713E6}" srcOrd="6" destOrd="0" parTransId="{2E61C62C-BF4A-4A05-A898-FC244D498764}" sibTransId="{FC2AB771-D913-4102-B805-78EA1CBEB5FF}"/>
    <dgm:cxn modelId="{36085B3A-408B-4B54-9A74-6E52F6DDF024}" type="presOf" srcId="{56B59811-5CD7-4871-AE61-0D3084766C1A}" destId="{F36BFE73-F8D1-494C-8AE6-CE4D858B3A4C}" srcOrd="0" destOrd="0" presId="urn:microsoft.com/office/officeart/2005/8/layout/orgChart1"/>
    <dgm:cxn modelId="{D41D2C3B-2D28-43CA-8B14-F2A78551576A}" srcId="{4D2C2836-2B4A-43CB-8E43-8BC08935D7CB}" destId="{43E94F6A-1D4D-443C-9BCA-42ED4CB63605}" srcOrd="0" destOrd="0" parTransId="{79254419-ED5F-45A5-ABAD-5CB7141086E8}" sibTransId="{F542D17D-6EB9-4C6F-B4CF-7B2F41F4BF64}"/>
    <dgm:cxn modelId="{A6D9FA3B-EFDE-40B5-B3B7-AA286E4CBD64}" type="presOf" srcId="{4C809685-4E31-4915-9C7F-162C7C782B67}" destId="{8AD1C2AE-2D11-4136-B4E9-D390C04ABEA4}" srcOrd="0" destOrd="0" presId="urn:microsoft.com/office/officeart/2005/8/layout/orgChart1"/>
    <dgm:cxn modelId="{4CD9213D-865B-46D0-AF89-618F1C4675C7}" srcId="{B39D8D0E-8525-4B6B-8A6A-4505006B91B9}" destId="{B1E01188-AA42-4A4D-8C73-0FC49B26F335}" srcOrd="0" destOrd="0" parTransId="{2106813D-6C0F-4F5D-9384-129DE68FDA16}" sibTransId="{9E7F04EB-3069-4990-8E2F-3E33848D1869}"/>
    <dgm:cxn modelId="{7F8D6D3D-C4F7-4559-A01F-9F29F88774B5}" type="presOf" srcId="{FE7EFF7D-8B26-401F-B512-0A1B85F88657}" destId="{35A74EF7-FC63-4103-B91B-AED89DC4D947}" srcOrd="0" destOrd="0" presId="urn:microsoft.com/office/officeart/2005/8/layout/orgChart1"/>
    <dgm:cxn modelId="{946A553D-AC1D-4145-9003-6F95AA568E7C}" srcId="{C657C702-3872-476C-BA99-A5E9870E98B0}" destId="{3769C12B-AD00-4984-BE00-48AF9536A774}" srcOrd="5" destOrd="0" parTransId="{E3D0C91F-DCA5-42C4-BE92-49E4FD9A9E0E}" sibTransId="{19AA5324-98CD-497D-A5F1-1667F5F2C3EF}"/>
    <dgm:cxn modelId="{F7AD083E-3EC9-4D23-A815-3D47D64FDAA7}" srcId="{B1E01188-AA42-4A4D-8C73-0FC49B26F335}" destId="{9FBA50DB-3302-4FD2-9DF8-561A1AB7AB79}" srcOrd="1" destOrd="0" parTransId="{07A6D478-E491-40D1-82C3-E1B87D166FED}" sibTransId="{635CD6F8-098E-4ACF-B99C-DBBAEF228191}"/>
    <dgm:cxn modelId="{098F2240-AD65-453E-9CD4-92DCB4328BE8}" type="presOf" srcId="{32F39861-9A96-48E9-A74E-40A7FCBB65BC}" destId="{6C273F22-6CAD-482D-A163-B5248C4ACF9E}" srcOrd="0" destOrd="0" presId="urn:microsoft.com/office/officeart/2005/8/layout/orgChart1"/>
    <dgm:cxn modelId="{387B445B-26BF-493D-ABF4-F5514E6E7F5C}" type="presOf" srcId="{A8430FFA-080A-4B69-AF20-7B1D27C9B31B}" destId="{563A3748-6EFD-4F5E-B23C-84F2C1293E01}" srcOrd="0" destOrd="0" presId="urn:microsoft.com/office/officeart/2005/8/layout/orgChart1"/>
    <dgm:cxn modelId="{5975975E-6E97-4E5C-A537-24D22D77CE91}" type="presOf" srcId="{F7284FF6-D20F-4F16-B436-DBDF7858A5B6}" destId="{D62A06E2-68D2-471F-AFAD-01ED4A07AD61}" srcOrd="0" destOrd="0" presId="urn:microsoft.com/office/officeart/2005/8/layout/orgChart1"/>
    <dgm:cxn modelId="{392F0C5F-2C1A-4696-8EAA-708F3BC5165F}" type="presOf" srcId="{B1E01188-AA42-4A4D-8C73-0FC49B26F335}" destId="{1DA028C5-5C08-438B-9015-3B5B240B4D5B}" srcOrd="1" destOrd="0" presId="urn:microsoft.com/office/officeart/2005/8/layout/orgChart1"/>
    <dgm:cxn modelId="{D957BE60-CCF1-490C-92D0-3413444D4702}" type="presOf" srcId="{62EA01F2-A06C-4E4F-AA9C-69B82A7A99F9}" destId="{BD75C551-937E-4985-A0C3-A74F6E49CF3D}" srcOrd="0" destOrd="0" presId="urn:microsoft.com/office/officeart/2005/8/layout/orgChart1"/>
    <dgm:cxn modelId="{86856D41-FF85-481D-A29A-33C927FCCC49}" type="presOf" srcId="{203DEB83-11F8-4513-93B8-ECC336D4B181}" destId="{7421411C-8417-421A-AD27-52CF08B848C6}" srcOrd="0" destOrd="0" presId="urn:microsoft.com/office/officeart/2005/8/layout/orgChart1"/>
    <dgm:cxn modelId="{CF1F4F61-5BCE-4AC9-A06B-BA9D1430D553}" type="presOf" srcId="{582981A4-6ADE-4D5F-9652-B945249D95A8}" destId="{FF6C67E6-91AA-4DEA-8B73-C7F0F89891FA}" srcOrd="0" destOrd="0" presId="urn:microsoft.com/office/officeart/2005/8/layout/orgChart1"/>
    <dgm:cxn modelId="{E24F3E62-F816-4E1D-8A66-5D9F3446E97B}" type="presOf" srcId="{4D2C2836-2B4A-43CB-8E43-8BC08935D7CB}" destId="{DC6A647D-FACA-4E8E-B9F7-B07F17547C50}" srcOrd="0" destOrd="0" presId="urn:microsoft.com/office/officeart/2005/8/layout/orgChart1"/>
    <dgm:cxn modelId="{81908E62-2E1D-496D-85BD-7D4448F5E848}" type="presOf" srcId="{8A283182-F45B-4086-9155-728F728F9141}" destId="{4074A496-6BBF-427A-8FB5-A3BAFE43513B}" srcOrd="1" destOrd="0" presId="urn:microsoft.com/office/officeart/2005/8/layout/orgChart1"/>
    <dgm:cxn modelId="{E2D7D142-9154-4AD6-8E19-7181D653D949}" type="presOf" srcId="{4410B02E-ABA4-4331-A6A8-4574978BB884}" destId="{D4ACE6EB-78FA-425B-9285-F49229927D23}" srcOrd="0" destOrd="0" presId="urn:microsoft.com/office/officeart/2005/8/layout/orgChart1"/>
    <dgm:cxn modelId="{44F7DE63-7823-4C32-96F7-30B7F8F40BE7}" srcId="{9FBA50DB-3302-4FD2-9DF8-561A1AB7AB79}" destId="{DE33B3C7-E0D3-4114-9080-9C5AC86B0E0E}" srcOrd="0" destOrd="0" parTransId="{0FF82091-272E-4D30-90ED-2D85C72413F1}" sibTransId="{29E88CC4-8731-4CFF-ABD6-64ECEFA1FAB2}"/>
    <dgm:cxn modelId="{77390A44-3F98-4E06-AFF8-490819DBEED0}" type="presOf" srcId="{98FDBA95-9570-4112-9416-BF7FFF0F121B}" destId="{AC2B168C-66BE-4707-AA63-418E590DB0C0}" srcOrd="0" destOrd="0" presId="urn:microsoft.com/office/officeart/2005/8/layout/orgChart1"/>
    <dgm:cxn modelId="{A346C744-3C89-4DDD-B910-72D58FEC0B96}" srcId="{C657C702-3872-476C-BA99-A5E9870E98B0}" destId="{126D2B0D-F2C6-49B4-B83D-9821C0133A74}" srcOrd="4" destOrd="0" parTransId="{8DD84F29-D3E0-4FA0-83E2-963217A27668}" sibTransId="{A5882743-25D8-44A9-A315-F73DD3BF7863}"/>
    <dgm:cxn modelId="{E9797145-01A7-4223-AF41-2D7C858BEF7C}" type="presOf" srcId="{68E7FAA8-E1B7-4487-A01B-4724C13D1B4B}" destId="{4991DDA5-F9E1-4557-9781-F18B2F62CE1B}" srcOrd="1" destOrd="0" presId="urn:microsoft.com/office/officeart/2005/8/layout/orgChart1"/>
    <dgm:cxn modelId="{3F5C9245-314C-4EE7-9C23-382DA2238178}" type="presOf" srcId="{FF683C1A-5788-400F-8F93-882869F79AD4}" destId="{C7D7D68F-9BD0-4526-A73B-6DCE1C43DAD4}" srcOrd="0" destOrd="0" presId="urn:microsoft.com/office/officeart/2005/8/layout/orgChart1"/>
    <dgm:cxn modelId="{A2001647-CAF1-463F-A87F-226184FB9EFC}" type="presOf" srcId="{126D2B0D-F2C6-49B4-B83D-9821C0133A74}" destId="{14CEA0B2-40F9-4C4A-9D1A-A5C0E7380B9F}" srcOrd="0" destOrd="0" presId="urn:microsoft.com/office/officeart/2005/8/layout/orgChart1"/>
    <dgm:cxn modelId="{6C02BC47-F6EE-4B4E-801E-1FD076C070BD}" type="presOf" srcId="{19A4D8C7-B3D0-42D7-971F-FCE11ECE250A}" destId="{73E5E7C0-6129-4FB1-8FC7-D0427769F6E7}" srcOrd="0" destOrd="0" presId="urn:microsoft.com/office/officeart/2005/8/layout/orgChart1"/>
    <dgm:cxn modelId="{ACCAB648-4DEA-44EE-8DBE-2C9677A4B206}" srcId="{6764E6C0-640E-477A-830E-864EB082E27B}" destId="{19A4D8C7-B3D0-42D7-971F-FCE11ECE250A}" srcOrd="2" destOrd="0" parTransId="{5C325EA1-1396-42B0-9C3A-18DF882720C0}" sibTransId="{2FA88FB1-E71A-4A67-BB6B-2736FF8CC9D0}"/>
    <dgm:cxn modelId="{76DC0169-2545-4CD4-9AF4-C0EB3D304D58}" srcId="{6764E6C0-640E-477A-830E-864EB082E27B}" destId="{68E7FAA8-E1B7-4487-A01B-4724C13D1B4B}" srcOrd="5" destOrd="0" parTransId="{F046C050-7351-4933-B88E-BE92BF8D9D67}" sibTransId="{A2943635-6A76-42A2-BD2B-111EE0F15CC5}"/>
    <dgm:cxn modelId="{F152F169-E86B-4ECC-A5E5-17C99BD220F7}" srcId="{0F522E38-D33B-4B52-BDE8-71719A6C3A08}" destId="{97466908-FB47-43FB-88E4-353371C7A8A8}" srcOrd="1" destOrd="0" parTransId="{FE7EFF7D-8B26-401F-B512-0A1B85F88657}" sibTransId="{D39A0E0C-825F-4F7E-AC15-68F6EFB26E08}"/>
    <dgm:cxn modelId="{ED05334B-1DEE-491F-9D36-46194F75AA67}" type="presOf" srcId="{BE51A7D4-F007-4507-8C1F-63696026AA73}" destId="{1A32722B-00B7-4051-8C3E-AA7DCEA829A9}" srcOrd="1" destOrd="0" presId="urn:microsoft.com/office/officeart/2005/8/layout/orgChart1"/>
    <dgm:cxn modelId="{DCEAB86B-FD6B-41C5-9A0F-FA136711A40A}" type="presOf" srcId="{BE51A7D4-F007-4507-8C1F-63696026AA73}" destId="{93F41119-420E-4D23-BCA2-2EB5E5509D33}" srcOrd="0" destOrd="0" presId="urn:microsoft.com/office/officeart/2005/8/layout/orgChart1"/>
    <dgm:cxn modelId="{19BF0E6C-28F5-4129-870C-2646F6D207CC}" type="presOf" srcId="{66715EF4-4D16-414D-9B65-7787A0E90FF8}" destId="{C16FAFA7-6BE9-40C2-959F-52D43AE8FDB4}" srcOrd="0" destOrd="0" presId="urn:microsoft.com/office/officeart/2005/8/layout/orgChart1"/>
    <dgm:cxn modelId="{375B504C-B727-4988-B5F2-26CFCA1DE336}" srcId="{2B536E6D-78CE-46CC-83B6-3944C9797DE6}" destId="{2ECAFFCC-B79E-4BBE-BBB3-3009A01780BE}" srcOrd="0" destOrd="0" parTransId="{CCBBF328-FB9E-4060-B23B-2C4EF432475E}" sibTransId="{AF3D8332-C55F-44C4-9D37-DCE4FB690564}"/>
    <dgm:cxn modelId="{A538256D-882C-4EB8-8B44-80F654BBE0B0}" type="presOf" srcId="{38ABB37F-B074-42BA-A6BF-BD87C4C00A61}" destId="{D8B13329-D42C-4713-BE2C-CA080697BE4A}" srcOrd="1" destOrd="0" presId="urn:microsoft.com/office/officeart/2005/8/layout/orgChart1"/>
    <dgm:cxn modelId="{77D0234E-A753-42F2-95E5-3D941E91AEE7}" type="presOf" srcId="{8A283182-F45B-4086-9155-728F728F9141}" destId="{5EAF5021-FBA3-42C1-A769-22BBB37008D7}" srcOrd="0" destOrd="0" presId="urn:microsoft.com/office/officeart/2005/8/layout/orgChart1"/>
    <dgm:cxn modelId="{1BD9C76F-7AA4-411B-BBCD-D1EA4930B9DA}" type="presOf" srcId="{43F15929-D609-4B61-A3B6-11000E9C6100}" destId="{FDA71139-BAC3-46C9-9407-C721D7EA768F}" srcOrd="0" destOrd="0" presId="urn:microsoft.com/office/officeart/2005/8/layout/orgChart1"/>
    <dgm:cxn modelId="{606E1F50-F51B-4056-BFE2-D3F9C39A31C9}" type="presOf" srcId="{F5F5E173-5638-421E-8E73-0D2634A1B693}" destId="{13EBE421-67E7-4A03-8440-DC84260FB8D3}" srcOrd="1" destOrd="0" presId="urn:microsoft.com/office/officeart/2005/8/layout/orgChart1"/>
    <dgm:cxn modelId="{DF912752-376A-4466-919F-6FDCB1968166}" type="presOf" srcId="{4D2C2836-2B4A-43CB-8E43-8BC08935D7CB}" destId="{F36FD379-8A1C-44AD-8B46-08AF82CD4C2E}" srcOrd="1" destOrd="0" presId="urn:microsoft.com/office/officeart/2005/8/layout/orgChart1"/>
    <dgm:cxn modelId="{CDA76552-5D0F-4BA8-86B8-ACA8248EB187}" type="presOf" srcId="{61156EDF-FED9-4974-A167-07E0C39344CF}" destId="{72B7FA88-5DAE-4A07-8A42-9A4E79A9FFBD}" srcOrd="0" destOrd="0" presId="urn:microsoft.com/office/officeart/2005/8/layout/orgChart1"/>
    <dgm:cxn modelId="{D9E0AD52-3451-4844-899E-B7E9743B20EE}" type="presOf" srcId="{9568A009-8EC3-40D6-B058-531A62044860}" destId="{E08DCD14-95BC-48E4-A9B6-8D63F5D732F5}" srcOrd="0" destOrd="0" presId="urn:microsoft.com/office/officeart/2005/8/layout/orgChart1"/>
    <dgm:cxn modelId="{B7AF8E73-5794-4142-B1DA-38CC71FC92F4}" type="presOf" srcId="{E7500C6B-7C86-4854-BCBF-EDEC27FB3036}" destId="{7239E906-DB4D-4960-9B58-082FF21F9B00}" srcOrd="0" destOrd="0" presId="urn:microsoft.com/office/officeart/2005/8/layout/orgChart1"/>
    <dgm:cxn modelId="{31DDDC53-C2F7-4E4C-B958-4015569E0997}" srcId="{F0734541-5925-4122-B7D9-1998C27F5EB1}" destId="{38ABB37F-B074-42BA-A6BF-BD87C4C00A61}" srcOrd="0" destOrd="0" parTransId="{B6588163-2689-4DB0-8085-7371FBFBE9B3}" sibTransId="{6387EC6B-4428-4E54-9A24-06A0AAC99606}"/>
    <dgm:cxn modelId="{2312E553-4D58-4E6C-A12B-B6A02CB40B76}" type="presOf" srcId="{9FBA50DB-3302-4FD2-9DF8-561A1AB7AB79}" destId="{FE9749A1-CDCA-41C6-B9E7-7DB94D5B5EC6}" srcOrd="1" destOrd="0" presId="urn:microsoft.com/office/officeart/2005/8/layout/orgChart1"/>
    <dgm:cxn modelId="{4FD95F74-F6B3-4A72-BA50-3FDD2BBCF3DB}" srcId="{E5535D93-6C36-48BD-AFAF-8959706F5DEE}" destId="{BE41B7EB-CBBB-4592-9537-198FC0DEB27A}" srcOrd="1" destOrd="0" parTransId="{8EB6D005-70F8-4A24-A898-97FC9B81AFA8}" sibTransId="{A1C8B340-1B28-4635-9B20-2D4FB94A51E4}"/>
    <dgm:cxn modelId="{D0B93B76-68A2-44A7-A47A-F74A11112415}" type="presOf" srcId="{4F0FF8D6-EAA8-4222-B322-CC9E81DA412D}" destId="{0A92D93E-A92B-4370-ACF9-56C977847108}" srcOrd="1" destOrd="0" presId="urn:microsoft.com/office/officeart/2005/8/layout/orgChart1"/>
    <dgm:cxn modelId="{3E7CFC76-6319-4AE3-9B95-8F122C90DA50}" srcId="{BA45C4BD-D64F-45DE-A110-5A6D0D0BDDF0}" destId="{43F15929-D609-4B61-A3B6-11000E9C6100}" srcOrd="2" destOrd="0" parTransId="{6EDEFADF-081D-41E1-8675-8E3E6BCBAFA1}" sibTransId="{ADF93B05-6390-4ACE-830C-D7E87619D079}"/>
    <dgm:cxn modelId="{91F18978-EC69-44DD-83B9-EAEEF4C1E186}" type="presOf" srcId="{4068D63E-CE6E-41EC-9F91-A1D078E3A251}" destId="{03A55E57-214B-437B-8910-DEC9F8A8589A}" srcOrd="0" destOrd="0" presId="urn:microsoft.com/office/officeart/2005/8/layout/orgChart1"/>
    <dgm:cxn modelId="{9BAF4459-5AB6-4B0A-9E96-EA3472E39BBD}" srcId="{43E94F6A-1D4D-443C-9BCA-42ED4CB63605}" destId="{32F39861-9A96-48E9-A74E-40A7FCBB65BC}" srcOrd="0" destOrd="0" parTransId="{74741695-7153-4CEC-8E79-56B78FC9DAE2}" sibTransId="{B5FAE198-2B00-4546-88FE-751B1E320F9F}"/>
    <dgm:cxn modelId="{02A4FB7D-8745-496E-AECB-FFB4A029FC9E}" type="presOf" srcId="{56B59811-5CD7-4871-AE61-0D3084766C1A}" destId="{5C06A350-3323-40F9-AF9B-238B492B713C}" srcOrd="1" destOrd="0" presId="urn:microsoft.com/office/officeart/2005/8/layout/orgChart1"/>
    <dgm:cxn modelId="{05105783-9DB8-4E54-922F-630F2D78887E}" type="presOf" srcId="{5C325EA1-1396-42B0-9C3A-18DF882720C0}" destId="{A8D9275F-0D18-482B-B45D-0ECB4DA6A139}" srcOrd="0" destOrd="0" presId="urn:microsoft.com/office/officeart/2005/8/layout/orgChart1"/>
    <dgm:cxn modelId="{510B2E87-B38E-4E32-873E-3C4EC75C1C9C}" type="presOf" srcId="{79254419-ED5F-45A5-ABAD-5CB7141086E8}" destId="{7665F025-6532-49D5-B145-05E6FC95A5A0}" srcOrd="0" destOrd="0" presId="urn:microsoft.com/office/officeart/2005/8/layout/orgChart1"/>
    <dgm:cxn modelId="{9F887588-161B-4F32-99D0-25351BB774F1}" type="presOf" srcId="{249F4FDB-E4A1-4731-BA24-50EE332D590E}" destId="{1DDCD5C5-F68B-4081-86A3-4189F67FF3A3}" srcOrd="1" destOrd="0" presId="urn:microsoft.com/office/officeart/2005/8/layout/orgChart1"/>
    <dgm:cxn modelId="{E962138B-E4B6-4521-8BB3-FA0CD3BABCDE}" srcId="{E5535D93-6C36-48BD-AFAF-8959706F5DEE}" destId="{4C809685-4E31-4915-9C7F-162C7C782B67}" srcOrd="0" destOrd="0" parTransId="{61156EDF-FED9-4974-A167-07E0C39344CF}" sibTransId="{463CC4CD-2D60-4965-AA97-056553912E65}"/>
    <dgm:cxn modelId="{15AEBB8B-A37E-4BEA-98FA-B35DB9B9C266}" type="presOf" srcId="{8050F8BE-E709-4820-B4B8-C9590D453622}" destId="{A7DE779E-1708-4C96-B149-2846CBB6B666}" srcOrd="0" destOrd="0" presId="urn:microsoft.com/office/officeart/2005/8/layout/orgChart1"/>
    <dgm:cxn modelId="{1387D58B-17A3-433A-873E-0B0397A07C91}" type="presOf" srcId="{43F15929-D609-4B61-A3B6-11000E9C6100}" destId="{9A9D8ADC-A426-4996-B04E-F21D93A92830}" srcOrd="1" destOrd="0" presId="urn:microsoft.com/office/officeart/2005/8/layout/orgChart1"/>
    <dgm:cxn modelId="{74022C8C-7FB9-4891-B932-6896135C8BE8}" type="presOf" srcId="{98FDBA95-9570-4112-9416-BF7FFF0F121B}" destId="{B3CF2829-C7CD-431D-81CA-EE9652634054}" srcOrd="1" destOrd="0" presId="urn:microsoft.com/office/officeart/2005/8/layout/orgChart1"/>
    <dgm:cxn modelId="{37C9A38C-D4E5-4C86-B18D-8931BD977ADA}" srcId="{B39D8D0E-8525-4B6B-8A6A-4505006B91B9}" destId="{F0734541-5925-4122-B7D9-1998C27F5EB1}" srcOrd="3" destOrd="0" parTransId="{E6887957-1ADD-4C0B-BC52-C2A851D52FF0}" sibTransId="{CC20306D-3C6A-42CC-B61C-FC42CCAB8631}"/>
    <dgm:cxn modelId="{CD0CA18D-CB53-44C6-9A5A-AF65D87ADFCE}" type="presOf" srcId="{6559E88A-CCF9-43C7-8BE4-E716C18EEADA}" destId="{8DDD962A-2737-4C20-BB9A-CCFFBE7CE951}" srcOrd="0" destOrd="0" presId="urn:microsoft.com/office/officeart/2005/8/layout/orgChart1"/>
    <dgm:cxn modelId="{6E574991-4013-4477-A7B5-7A0E44789832}" srcId="{14230C43-B3D5-4A54-8C29-869B0BEA9E7C}" destId="{56B59811-5CD7-4871-AE61-0D3084766C1A}" srcOrd="0" destOrd="0" parTransId="{74EFD810-3645-42DA-93F8-B0DA94D0FFE3}" sibTransId="{4A5B5F22-7A30-471A-99FA-6705A13173A5}"/>
    <dgm:cxn modelId="{A2AE6792-0F8D-47DD-B7B4-82A970E429B8}" type="presOf" srcId="{BC1A6AD1-3100-40D5-B292-6D609A9713E6}" destId="{EE7DF63C-7758-4267-BE76-E355C8098C71}" srcOrd="0" destOrd="0" presId="urn:microsoft.com/office/officeart/2005/8/layout/orgChart1"/>
    <dgm:cxn modelId="{5199D592-F73F-4A56-AA7E-B952BE6656D2}" type="presOf" srcId="{F512470A-0A3C-4EF6-830F-0466D3006DCE}" destId="{AA62D5B6-577A-4191-A1DB-06596BB915B6}" srcOrd="0" destOrd="0" presId="urn:microsoft.com/office/officeart/2005/8/layout/orgChart1"/>
    <dgm:cxn modelId="{0E667093-5DBA-4C28-BC6F-6CE0911F45DC}" type="presOf" srcId="{6DCDC305-21F8-4404-836E-39EF41CCD4E6}" destId="{E97CD401-E56F-4224-AD43-852EF5EE4550}" srcOrd="1" destOrd="0" presId="urn:microsoft.com/office/officeart/2005/8/layout/orgChart1"/>
    <dgm:cxn modelId="{ED69AE93-91AB-42F1-8E70-7E6F71F870FD}" type="presOf" srcId="{90BBAD45-A37B-4F34-8252-39405A122982}" destId="{EB7674B4-851B-4B76-A731-572A4E1E5C69}" srcOrd="0" destOrd="0" presId="urn:microsoft.com/office/officeart/2005/8/layout/orgChart1"/>
    <dgm:cxn modelId="{65AEE293-C170-46FC-BA06-83407798EDF4}" type="presOf" srcId="{6DCDC305-21F8-4404-836E-39EF41CCD4E6}" destId="{596CFEDE-8E51-4364-ACCB-53925524CF0B}" srcOrd="0" destOrd="0" presId="urn:microsoft.com/office/officeart/2005/8/layout/orgChart1"/>
    <dgm:cxn modelId="{6FADF694-1DF6-42F0-AB59-C381417BE7CC}" srcId="{0F522E38-D33B-4B52-BDE8-71719A6C3A08}" destId="{FDD0EB9F-0C01-45B1-AE8F-958EEA1217D9}" srcOrd="0" destOrd="0" parTransId="{ECEF92D4-339E-4476-8B95-9C6BB57B7A97}" sibTransId="{A9203A9B-3BD4-4ED6-B76C-C5AB5940C062}"/>
    <dgm:cxn modelId="{3964AB96-395E-4BEE-8D00-D1779F52B2D7}" type="presOf" srcId="{F9AB9012-C663-4844-A162-687BEEA6016D}" destId="{A3B6CF06-00E1-4DD8-8020-4D329A69B55B}" srcOrd="0" destOrd="0" presId="urn:microsoft.com/office/officeart/2005/8/layout/orgChart1"/>
    <dgm:cxn modelId="{B69B379B-0B7D-4CB6-A0EA-85C23847AB49}" type="presOf" srcId="{90BBAD45-A37B-4F34-8252-39405A122982}" destId="{DEA3A0D2-D498-450D-94E0-6D378666A191}" srcOrd="1" destOrd="0" presId="urn:microsoft.com/office/officeart/2005/8/layout/orgChart1"/>
    <dgm:cxn modelId="{A288CC9B-69E1-443C-84B6-80D37ECD6A27}" srcId="{4D2C2836-2B4A-43CB-8E43-8BC08935D7CB}" destId="{E5535D93-6C36-48BD-AFAF-8959706F5DEE}" srcOrd="1" destOrd="0" parTransId="{C2E7C980-9B56-4381-AFCA-254B9F29C06C}" sibTransId="{8D8648B2-8355-400A-9887-4C3166CE7C1C}"/>
    <dgm:cxn modelId="{63E7029D-EBFD-446B-AA3F-AF20260C495D}" srcId="{4F0FF8D6-EAA8-4222-B322-CC9E81DA412D}" destId="{6DCDC305-21F8-4404-836E-39EF41CCD4E6}" srcOrd="1" destOrd="0" parTransId="{8050F8BE-E709-4820-B4B8-C9590D453622}" sibTransId="{7E108E2F-2D41-4932-8BA2-DB81D7F6AC52}"/>
    <dgm:cxn modelId="{C2EDB69D-CFBD-4E22-8E7C-170F86AD786A}" type="presOf" srcId="{66715EF4-4D16-414D-9B65-7787A0E90FF8}" destId="{98EF7B4A-8431-4D05-9755-DB110CE2B712}" srcOrd="1" destOrd="0" presId="urn:microsoft.com/office/officeart/2005/8/layout/orgChart1"/>
    <dgm:cxn modelId="{6F44619E-C9E3-4B47-8AA2-8018633A6A1D}" type="presOf" srcId="{458113EB-32DC-4422-87A2-1A09867D5852}" destId="{58C727FC-4FD4-4786-A7F7-E1DA9BDC6A57}" srcOrd="0" destOrd="0" presId="urn:microsoft.com/office/officeart/2005/8/layout/orgChart1"/>
    <dgm:cxn modelId="{A207899E-1FCE-414F-BD1E-1A22B2E13F95}" type="presOf" srcId="{BE41B7EB-CBBB-4592-9537-198FC0DEB27A}" destId="{F925F1E1-7525-447C-B793-808146C71D7F}" srcOrd="1" destOrd="0" presId="urn:microsoft.com/office/officeart/2005/8/layout/orgChart1"/>
    <dgm:cxn modelId="{57FA649F-A83F-4320-B2D2-A449C428E88F}" srcId="{B39D8D0E-8525-4B6B-8A6A-4505006B91B9}" destId="{6764E6C0-640E-477A-830E-864EB082E27B}" srcOrd="1" destOrd="0" parTransId="{3EA52ADB-6E22-4F56-A6B9-69E77518C6EB}" sibTransId="{F129DED9-31CF-44F9-8310-762A3986630D}"/>
    <dgm:cxn modelId="{965779A0-C427-491A-9EC7-A4D935A73203}" type="presOf" srcId="{AF90CCBE-49B8-48D5-ADA0-A1A991071E91}" destId="{B51CE6ED-2D8F-49BF-A1CD-1A806627CCBC}" srcOrd="0" destOrd="0" presId="urn:microsoft.com/office/officeart/2005/8/layout/orgChart1"/>
    <dgm:cxn modelId="{B9241BA6-4C72-474F-B14D-D812852AD32A}" type="presOf" srcId="{55A7B58B-1D30-44C7-A5D4-9547D908E9B1}" destId="{3B2F9E49-829E-47B3-8171-5E9D95B6DC6E}" srcOrd="0" destOrd="0" presId="urn:microsoft.com/office/officeart/2005/8/layout/orgChart1"/>
    <dgm:cxn modelId="{366528A7-EFB0-4683-8C0F-03C6E798C73D}" type="presOf" srcId="{ECEF92D4-339E-4476-8B95-9C6BB57B7A97}" destId="{7AC50762-2629-4D59-95AE-B3200A54DB98}" srcOrd="0" destOrd="0" presId="urn:microsoft.com/office/officeart/2005/8/layout/orgChart1"/>
    <dgm:cxn modelId="{F088D6A9-3BB0-4650-AEE7-F4CF1E0293AF}" srcId="{6764E6C0-640E-477A-830E-864EB082E27B}" destId="{98FDBA95-9570-4112-9416-BF7FFF0F121B}" srcOrd="1" destOrd="0" parTransId="{C2025562-EE52-432E-969F-5211894863D6}" sibTransId="{8BDEE9D5-531B-44A9-8B0E-1254120FD530}"/>
    <dgm:cxn modelId="{0BD116AA-43E8-425D-83E3-8FD2BE3E7774}" type="presOf" srcId="{E7500C6B-7C86-4854-BCBF-EDEC27FB3036}" destId="{A3D91A66-EB1B-4A36-A3F2-0C3129789BEE}" srcOrd="1" destOrd="0" presId="urn:microsoft.com/office/officeart/2005/8/layout/orgChart1"/>
    <dgm:cxn modelId="{D10919AB-47C7-4FB5-84BE-1E7709810D2D}" type="presOf" srcId="{B1E01188-AA42-4A4D-8C73-0FC49B26F335}" destId="{7661CD43-C8FE-406F-9088-464B294DF800}" srcOrd="0" destOrd="0" presId="urn:microsoft.com/office/officeart/2005/8/layout/orgChart1"/>
    <dgm:cxn modelId="{2FCDA6AB-9D30-46D5-8F00-03D703FB0304}" type="presOf" srcId="{9546C2A6-6FC0-4C5C-A691-AA94F3C6FE3D}" destId="{559F7B69-713A-45E4-9CC3-8BD5004ABA0C}" srcOrd="1" destOrd="0" presId="urn:microsoft.com/office/officeart/2005/8/layout/orgChart1"/>
    <dgm:cxn modelId="{3A1234AF-7020-409D-B1FC-9D7B77BA339E}" srcId="{B1E01188-AA42-4A4D-8C73-0FC49B26F335}" destId="{BA45C4BD-D64F-45DE-A110-5A6D0D0BDDF0}" srcOrd="0" destOrd="0" parTransId="{9568A009-8EC3-40D6-B058-531A62044860}" sibTransId="{7E198BC7-A665-4983-B003-61ADA7EB2C53}"/>
    <dgm:cxn modelId="{1B4DE2B2-9354-4C08-A1ED-83187E28BF30}" type="presOf" srcId="{3EA52ADB-6E22-4F56-A6B9-69E77518C6EB}" destId="{A3816FED-551B-4AA6-8151-3861CE4A30B7}" srcOrd="0" destOrd="0" presId="urn:microsoft.com/office/officeart/2005/8/layout/orgChart1"/>
    <dgm:cxn modelId="{4A941FB4-2DA8-422C-BFEC-5EAA716A8F1E}" srcId="{6764E6C0-640E-477A-830E-864EB082E27B}" destId="{8A283182-F45B-4086-9155-728F728F9141}" srcOrd="3" destOrd="0" parTransId="{B2F1F53C-E270-4CDD-AAC4-1ED43C311C07}" sibTransId="{397830A1-5FD3-47F3-B9AE-22C0D63437B7}"/>
    <dgm:cxn modelId="{0AA227B4-DA49-4378-8B4F-E894708C86A0}" type="presOf" srcId="{14230C43-B3D5-4A54-8C29-869B0BEA9E7C}" destId="{0F2755F7-B76E-4B32-9E93-39B0BC7F0CFB}" srcOrd="0" destOrd="0" presId="urn:microsoft.com/office/officeart/2005/8/layout/orgChart1"/>
    <dgm:cxn modelId="{1EE339B4-4ED7-4066-A1E2-93FE8CC6FFCA}" type="presOf" srcId="{4C809685-4E31-4915-9C7F-162C7C782B67}" destId="{032E1149-F7F3-4852-8E78-03A9A02BD1F6}" srcOrd="1" destOrd="0" presId="urn:microsoft.com/office/officeart/2005/8/layout/orgChart1"/>
    <dgm:cxn modelId="{B19F10B8-51A2-42C5-ACE0-49ED7FD4BAAA}" srcId="{C657C702-3872-476C-BA99-A5E9870E98B0}" destId="{66715EF4-4D16-414D-9B65-7787A0E90FF8}" srcOrd="3" destOrd="0" parTransId="{F9AB9012-C663-4844-A162-687BEEA6016D}" sibTransId="{050929FC-68D5-43D2-A579-7C44BCAF40EC}"/>
    <dgm:cxn modelId="{24E6D0B8-CE31-4B14-B1E1-FCAA9EC8EF56}" type="presOf" srcId="{DE33B3C7-E0D3-4114-9080-9C5AC86B0E0E}" destId="{E89E9647-5099-43BB-B418-C3023CCD27D4}" srcOrd="1" destOrd="0" presId="urn:microsoft.com/office/officeart/2005/8/layout/orgChart1"/>
    <dgm:cxn modelId="{EAE0B2BB-FE33-43A6-BAE9-F0764A7476F5}" type="presOf" srcId="{4F0FF8D6-EAA8-4222-B322-CC9E81DA412D}" destId="{2F461A72-F588-4ADB-A35C-CFD40F20DBCA}" srcOrd="0" destOrd="0" presId="urn:microsoft.com/office/officeart/2005/8/layout/orgChart1"/>
    <dgm:cxn modelId="{1DAC15BC-E0C1-407B-BCFE-DF2CA198CA7A}" type="presOf" srcId="{2ECAFFCC-B79E-4BBE-BBB3-3009A01780BE}" destId="{5D4A3FA3-2FC7-4DB8-B0B4-7F0DCFBD5255}" srcOrd="0" destOrd="0" presId="urn:microsoft.com/office/officeart/2005/8/layout/orgChart1"/>
    <dgm:cxn modelId="{C012A9BD-C3A2-4EBE-B390-F0929366D03B}" type="presOf" srcId="{F512470A-0A3C-4EF6-830F-0466D3006DCE}" destId="{BC349A54-1E85-4963-B94F-91EF173FE882}" srcOrd="1" destOrd="0" presId="urn:microsoft.com/office/officeart/2005/8/layout/orgChart1"/>
    <dgm:cxn modelId="{457F18BF-F645-4F01-B60E-1EFCC5636630}" type="presOf" srcId="{21C51CCB-273E-48D3-8E00-747BD1C23F5E}" destId="{DF56AEA7-50FD-4EB5-AD2C-B31A775FE61A}" srcOrd="0" destOrd="0" presId="urn:microsoft.com/office/officeart/2005/8/layout/orgChart1"/>
    <dgm:cxn modelId="{D152A7BF-0B9E-4C20-8B18-B23EF7AA96D3}" srcId="{C657C702-3872-476C-BA99-A5E9870E98B0}" destId="{4068D63E-CE6E-41EC-9F91-A1D078E3A251}" srcOrd="1" destOrd="0" parTransId="{436E04BF-0902-4496-BA64-9613E808ECE0}" sibTransId="{E028EBFD-F824-4AC3-8BEC-D737E7AF77E0}"/>
    <dgm:cxn modelId="{A2E870C0-8A71-4751-B0CF-52235BEF3D39}" type="presOf" srcId="{3954C758-63CB-4617-9E79-89AFB5A18AB0}" destId="{4D877CAC-0E4A-4017-B8AA-1BBF877F6498}" srcOrd="0" destOrd="0" presId="urn:microsoft.com/office/officeart/2005/8/layout/orgChart1"/>
    <dgm:cxn modelId="{509CA6C1-568A-4D05-A87F-1532C082EB90}" type="presOf" srcId="{BCD46BB6-6649-41E0-8A45-57316693C977}" destId="{A4B3FB1B-B262-492E-B275-3AC0F10F25A7}" srcOrd="0" destOrd="0" presId="urn:microsoft.com/office/officeart/2005/8/layout/orgChart1"/>
    <dgm:cxn modelId="{0373D2C1-C8DB-4BC9-B6B8-72CD5FF09E9C}" type="presOf" srcId="{9546C2A6-6FC0-4C5C-A691-AA94F3C6FE3D}" destId="{B26867AC-85AE-4652-9EE9-FDEC535EB878}" srcOrd="0" destOrd="0" presId="urn:microsoft.com/office/officeart/2005/8/layout/orgChart1"/>
    <dgm:cxn modelId="{730B3CC2-3CAC-4003-8FC5-68891099E32D}" type="presOf" srcId="{97466908-FB47-43FB-88E4-353371C7A8A8}" destId="{11765431-6D77-4A16-A9A9-E1E685A3EFE6}" srcOrd="1" destOrd="0" presId="urn:microsoft.com/office/officeart/2005/8/layout/orgChart1"/>
    <dgm:cxn modelId="{64D3D4C2-901E-40D9-9F77-9024963D2FDE}" type="presOf" srcId="{74EFD810-3645-42DA-93F8-B0DA94D0FFE3}" destId="{91610590-BD23-4661-BFEE-600E7471EFC7}" srcOrd="0" destOrd="0" presId="urn:microsoft.com/office/officeart/2005/8/layout/orgChart1"/>
    <dgm:cxn modelId="{30ACB6C3-BCFA-4A2F-9B8E-95D8FBA7BC86}" type="presOf" srcId="{600D27A2-3BDF-4DDF-A837-58EAFD6DD209}" destId="{D4EDA1F2-8C1F-44B6-8459-DB1C5B67B9A1}" srcOrd="1" destOrd="0" presId="urn:microsoft.com/office/officeart/2005/8/layout/orgChart1"/>
    <dgm:cxn modelId="{EAFCB1C4-FA65-4D45-8BC1-2CDD3EF8BF8F}" type="presOf" srcId="{E6887957-1ADD-4C0B-BC52-C2A851D52FF0}" destId="{5ED7CB4C-8F01-4318-B2E2-ABC4417F607D}" srcOrd="0" destOrd="0" presId="urn:microsoft.com/office/officeart/2005/8/layout/orgChart1"/>
    <dgm:cxn modelId="{8FC13AC5-25D4-4229-9DD9-938DC100175D}" srcId="{B39D8D0E-8525-4B6B-8A6A-4505006B91B9}" destId="{4F0FF8D6-EAA8-4222-B322-CC9E81DA412D}" srcOrd="4" destOrd="0" parTransId="{55A7B58B-1D30-44C7-A5D4-9547D908E9B1}" sibTransId="{17F10327-6B15-4B9D-BC9A-EE5979281E81}"/>
    <dgm:cxn modelId="{4B21E1C6-12A3-4D7C-BAFF-86C88874E54D}" srcId="{BA45C4BD-D64F-45DE-A110-5A6D0D0BDDF0}" destId="{BE51A7D4-F007-4507-8C1F-63696026AA73}" srcOrd="0" destOrd="0" parTransId="{FF683C1A-5788-400F-8F93-882869F79AD4}" sibTransId="{FD3039F2-4482-48B4-8202-3F1B0EDFF755}"/>
    <dgm:cxn modelId="{429B1BC8-1F34-4066-B28B-FC7C98EB3CC6}" type="presOf" srcId="{68E7FAA8-E1B7-4487-A01B-4724C13D1B4B}" destId="{3E7C6728-E73A-4FC5-9C6C-6A8083FD5235}" srcOrd="0" destOrd="0" presId="urn:microsoft.com/office/officeart/2005/8/layout/orgChart1"/>
    <dgm:cxn modelId="{E59C98C8-863F-442C-AD26-5AC56775E07C}" type="presOf" srcId="{57D6EFA0-4795-4A8D-A810-C10178D84148}" destId="{D4216D96-48F7-4B01-8A67-480637909816}" srcOrd="1" destOrd="0" presId="urn:microsoft.com/office/officeart/2005/8/layout/orgChart1"/>
    <dgm:cxn modelId="{BB3DE8C8-DC76-486D-B426-9F0FE78B1C09}" type="presOf" srcId="{249F4FDB-E4A1-4731-BA24-50EE332D590E}" destId="{F3484AD0-7A39-446E-B9AD-1697D82BC612}" srcOrd="0" destOrd="0" presId="urn:microsoft.com/office/officeart/2005/8/layout/orgChart1"/>
    <dgm:cxn modelId="{9344DCCB-A854-4CD2-85C8-B26D1DB62358}" type="presOf" srcId="{4410B02E-ABA4-4331-A6A8-4574978BB884}" destId="{50E5ED11-9454-4F4A-989A-AB9E5C835104}" srcOrd="1" destOrd="0" presId="urn:microsoft.com/office/officeart/2005/8/layout/orgChart1"/>
    <dgm:cxn modelId="{7F30AED0-15D3-436B-AFF6-6DE0193A0DF5}" type="presOf" srcId="{DE33B3C7-E0D3-4114-9080-9C5AC86B0E0E}" destId="{A6C88430-4954-49FC-AFBC-3EA27E44C2F5}" srcOrd="0" destOrd="0" presId="urn:microsoft.com/office/officeart/2005/8/layout/orgChart1"/>
    <dgm:cxn modelId="{6BF813D4-25D7-4A04-B321-65E63A32B3EA}" type="presOf" srcId="{B6588163-2689-4DB0-8085-7371FBFBE9B3}" destId="{6EDC5692-DA29-4582-A024-9F77FFF4312B}" srcOrd="0" destOrd="0" presId="urn:microsoft.com/office/officeart/2005/8/layout/orgChart1"/>
    <dgm:cxn modelId="{1BB69AD4-9126-4A56-BB4F-CB54F063F616}" type="presOf" srcId="{3769C12B-AD00-4984-BE00-48AF9536A774}" destId="{B9116AFD-BF44-495A-AA60-63EBA7565947}" srcOrd="1" destOrd="0" presId="urn:microsoft.com/office/officeart/2005/8/layout/orgChart1"/>
    <dgm:cxn modelId="{6AE92FD5-573A-40E9-9D96-CC8E2C2B465D}" type="presOf" srcId="{F5F5E173-5638-421E-8E73-0D2634A1B693}" destId="{AD02F732-1376-4C65-B947-24C369D6C50B}" srcOrd="0" destOrd="0" presId="urn:microsoft.com/office/officeart/2005/8/layout/orgChart1"/>
    <dgm:cxn modelId="{194BB6D7-CCB6-490E-B276-5124315C5F33}" type="presOf" srcId="{7B46DF07-6AAC-4E2F-8EBC-FB06481B8E3B}" destId="{D2C1F5CE-654A-4011-B8E2-A69C7F72A3AB}" srcOrd="0" destOrd="0" presId="urn:microsoft.com/office/officeart/2005/8/layout/orgChart1"/>
    <dgm:cxn modelId="{87F1C3DA-0FD3-49E5-9C11-11441AA2E230}" type="presOf" srcId="{E5535D93-6C36-48BD-AFAF-8959706F5DEE}" destId="{6D6D918D-9F40-46AA-9C0D-FA872B4D2DF8}" srcOrd="1" destOrd="0" presId="urn:microsoft.com/office/officeart/2005/8/layout/orgChart1"/>
    <dgm:cxn modelId="{8ABCECDB-FFD0-49B5-964F-ADE7C02899C4}" type="presOf" srcId="{B39D8D0E-8525-4B6B-8A6A-4505006B91B9}" destId="{2F6A6FC8-F091-4C71-B28B-3CBA81B47902}" srcOrd="0" destOrd="0" presId="urn:microsoft.com/office/officeart/2005/8/layout/orgChart1"/>
    <dgm:cxn modelId="{F62471DD-249A-4131-8317-2C95CC98E7C2}" type="presOf" srcId="{BE41B7EB-CBBB-4592-9537-198FC0DEB27A}" destId="{8B1FA36D-706A-4984-A8CB-27B34B6FB792}" srcOrd="0" destOrd="0" presId="urn:microsoft.com/office/officeart/2005/8/layout/orgChart1"/>
    <dgm:cxn modelId="{D27807DE-236C-4426-A132-F6E8AB9F67E5}" type="presOf" srcId="{57D6EFA0-4795-4A8D-A810-C10178D84148}" destId="{CB453A9D-CFD6-42D0-92A7-2439D3ED5E64}" srcOrd="0" destOrd="0" presId="urn:microsoft.com/office/officeart/2005/8/layout/orgChart1"/>
    <dgm:cxn modelId="{0924FCE1-0B21-4706-8518-24D8C9FCA396}" srcId="{F0734541-5925-4122-B7D9-1998C27F5EB1}" destId="{0F522E38-D33B-4B52-BDE8-71719A6C3A08}" srcOrd="1" destOrd="0" parTransId="{203DEB83-11F8-4513-93B8-ECC336D4B181}" sibTransId="{D90B80CE-1BE9-4F49-81F8-E57C65A9BE3E}"/>
    <dgm:cxn modelId="{DEFBF8E2-F68A-44F3-A232-C2EBBC6F6CA9}" type="presOf" srcId="{D997DC88-38E1-48ED-A920-1EADA3AB6549}" destId="{8B0651BB-585F-4921-B40B-C5C4797D2ABB}" srcOrd="0" destOrd="0" presId="urn:microsoft.com/office/officeart/2005/8/layout/orgChart1"/>
    <dgm:cxn modelId="{1DA2DCE3-56F2-49DE-9A4D-C200227F18DD}" type="presOf" srcId="{C2025562-EE52-432E-969F-5211894863D6}" destId="{918259BA-B431-4053-B105-12516FD2BE17}" srcOrd="0" destOrd="0" presId="urn:microsoft.com/office/officeart/2005/8/layout/orgChart1"/>
    <dgm:cxn modelId="{8B1FB7E5-57DA-4BE1-9BD2-20775B7E3223}" type="presOf" srcId="{C657C702-3872-476C-BA99-A5E9870E98B0}" destId="{5724BB99-14D1-4BD5-8213-4B47955CBE67}" srcOrd="0" destOrd="0" presId="urn:microsoft.com/office/officeart/2005/8/layout/orgChart1"/>
    <dgm:cxn modelId="{ED67BFE5-3AEE-4605-8C0E-8D7CE772DFD3}" srcId="{B39D8D0E-8525-4B6B-8A6A-4505006B91B9}" destId="{3954C758-63CB-4617-9E79-89AFB5A18AB0}" srcOrd="7" destOrd="0" parTransId="{A8430FFA-080A-4B69-AF20-7B1D27C9B31B}" sibTransId="{0A20EDDA-DFEE-407D-921E-A344D56F4E62}"/>
    <dgm:cxn modelId="{03ADF1E8-3C8E-45D8-8C74-F2107FFE715A}" type="presOf" srcId="{8DD84F29-D3E0-4FA0-83E2-963217A27668}" destId="{77E63AE8-E2C6-4850-87EE-0FFA34E3A1B2}" srcOrd="0" destOrd="0" presId="urn:microsoft.com/office/officeart/2005/8/layout/orgChart1"/>
    <dgm:cxn modelId="{960146E9-115C-4D21-A743-9DBEC87D292B}" type="presOf" srcId="{6764E6C0-640E-477A-830E-864EB082E27B}" destId="{4F53B1DE-59A5-48FD-B271-7DDAFAFCD873}" srcOrd="1" destOrd="0" presId="urn:microsoft.com/office/officeart/2005/8/layout/orgChart1"/>
    <dgm:cxn modelId="{BD0F3BEA-2715-4D0C-BE29-236F62FAE95A}" type="presOf" srcId="{E3B80CB0-9D44-4AAF-9836-8A6C9A8B3F7D}" destId="{4B7391B9-29FC-4FE9-A0AB-9FABDCE6BFA8}" srcOrd="0" destOrd="0" presId="urn:microsoft.com/office/officeart/2005/8/layout/orgChart1"/>
    <dgm:cxn modelId="{A0CCD6EA-9890-49A5-8D00-B01E25C0D2AC}" type="presOf" srcId="{9FBA50DB-3302-4FD2-9DF8-561A1AB7AB79}" destId="{B5504394-0EA8-4019-8581-1996C283C7C2}" srcOrd="0" destOrd="0" presId="urn:microsoft.com/office/officeart/2005/8/layout/orgChart1"/>
    <dgm:cxn modelId="{25555EEC-52EE-480E-A42F-AE452207115F}" type="presOf" srcId="{E3D0C91F-DCA5-42C4-BE92-49E4FD9A9E0E}" destId="{94BD5A09-C985-405E-8D40-727AB8C4EE9F}" srcOrd="0" destOrd="0" presId="urn:microsoft.com/office/officeart/2005/8/layout/orgChart1"/>
    <dgm:cxn modelId="{1F7BB9EC-ACC3-40C1-AB8E-D96A1EF4D1CF}" type="presOf" srcId="{2E61C62C-BF4A-4A05-A898-FC244D498764}" destId="{D9CB995D-E608-4124-9BE6-4174EFAE1DB5}" srcOrd="0" destOrd="0" presId="urn:microsoft.com/office/officeart/2005/8/layout/orgChart1"/>
    <dgm:cxn modelId="{368B46ED-0032-42F2-8616-94159836D776}" type="presOf" srcId="{F0734541-5925-4122-B7D9-1998C27F5EB1}" destId="{5492C08A-1F26-4E68-ABD3-93D1CD0B8FF1}" srcOrd="0" destOrd="0" presId="urn:microsoft.com/office/officeart/2005/8/layout/orgChart1"/>
    <dgm:cxn modelId="{A7B17AEF-68FE-4533-B4A0-33A01507136D}" type="presOf" srcId="{E5535D93-6C36-48BD-AFAF-8959706F5DEE}" destId="{F0F8875F-10B0-4C60-B9DE-1ACA4A6EB865}" srcOrd="0" destOrd="0" presId="urn:microsoft.com/office/officeart/2005/8/layout/orgChart1"/>
    <dgm:cxn modelId="{300421F0-F1AE-4B45-9120-1B8FCF5DCB34}" type="presOf" srcId="{2ECAFFCC-B79E-4BBE-BBB3-3009A01780BE}" destId="{A1249A42-9924-4C8D-9B45-C3299D6A32FE}" srcOrd="1" destOrd="0" presId="urn:microsoft.com/office/officeart/2005/8/layout/orgChart1"/>
    <dgm:cxn modelId="{EB0090F0-B068-4B62-B490-E97154F4CB87}" type="presOf" srcId="{C2E7C980-9B56-4381-AFCA-254B9F29C06C}" destId="{751D8A0D-EB17-4AD2-848B-1AEF2E4F19C8}" srcOrd="0" destOrd="0" presId="urn:microsoft.com/office/officeart/2005/8/layout/orgChart1"/>
    <dgm:cxn modelId="{1F63E9F2-2F11-4E27-A9AA-7AF37F8ADA93}" type="presOf" srcId="{C61F13F8-FEC3-484A-BA8B-08EFBDE7E4F8}" destId="{7624BD52-9976-469E-B937-C940B5CE1C90}" srcOrd="0" destOrd="0" presId="urn:microsoft.com/office/officeart/2005/8/layout/orgChart1"/>
    <dgm:cxn modelId="{B2B090F8-64DF-40CD-87C4-91970EE207A5}" type="presOf" srcId="{6764E6C0-640E-477A-830E-864EB082E27B}" destId="{9E2EA4D7-AF1D-492C-B874-537268F750E7}" srcOrd="0" destOrd="0" presId="urn:microsoft.com/office/officeart/2005/8/layout/orgChart1"/>
    <dgm:cxn modelId="{3CE836F9-62FE-4292-AC19-6A665C194643}" type="presOf" srcId="{32F39861-9A96-48E9-A74E-40A7FCBB65BC}" destId="{6D75FFCB-78C7-41D8-A503-767DF4923A18}" srcOrd="1" destOrd="0" presId="urn:microsoft.com/office/officeart/2005/8/layout/orgChart1"/>
    <dgm:cxn modelId="{0F7FBEF9-C5B6-45C5-953B-B2D3C69C5306}" type="presOf" srcId="{3769C12B-AD00-4984-BE00-48AF9536A774}" destId="{43E81648-F83D-433C-8C09-0B1E21347C46}" srcOrd="0" destOrd="0" presId="urn:microsoft.com/office/officeart/2005/8/layout/orgChart1"/>
    <dgm:cxn modelId="{0D7EDCFB-7C3C-4EC5-BC2C-D57B561AF8F9}" srcId="{6764E6C0-640E-477A-830E-864EB082E27B}" destId="{57D6EFA0-4795-4A8D-A810-C10178D84148}" srcOrd="4" destOrd="0" parTransId="{BCD46BB6-6649-41E0-8A45-57316693C977}" sibTransId="{D2B613F4-86A6-4F82-9087-42A22A90283F}"/>
    <dgm:cxn modelId="{991F3FFE-320D-4616-A099-E0320CD994BE}" srcId="{B39D8D0E-8525-4B6B-8A6A-4505006B91B9}" destId="{4D2C2836-2B4A-43CB-8E43-8BC08935D7CB}" srcOrd="5" destOrd="0" parTransId="{62EA01F2-A06C-4E4F-AA9C-69B82A7A99F9}" sibTransId="{F2BD7639-804C-4587-AC80-4F4A98ED02F4}"/>
    <dgm:cxn modelId="{4114E187-7B1D-442C-A0F3-7FB88BAE729B}" type="presParOf" srcId="{2B80882C-2D55-4147-A75D-8A8DE608F8DA}" destId="{58C2E8D9-9BB7-48A0-9FFD-60B4C5647215}" srcOrd="0" destOrd="0" presId="urn:microsoft.com/office/officeart/2005/8/layout/orgChart1"/>
    <dgm:cxn modelId="{195A28FE-B3E8-42F5-98C1-1AD7D4D53B20}" type="presParOf" srcId="{58C2E8D9-9BB7-48A0-9FFD-60B4C5647215}" destId="{322A044E-8D4E-49B1-B310-7D48A5AB892E}" srcOrd="0" destOrd="0" presId="urn:microsoft.com/office/officeart/2005/8/layout/orgChart1"/>
    <dgm:cxn modelId="{9F157008-766D-4A7B-8C70-8E2FE8172B44}" type="presParOf" srcId="{322A044E-8D4E-49B1-B310-7D48A5AB892E}" destId="{5D4A3FA3-2FC7-4DB8-B0B4-7F0DCFBD5255}" srcOrd="0" destOrd="0" presId="urn:microsoft.com/office/officeart/2005/8/layout/orgChart1"/>
    <dgm:cxn modelId="{8F2B63E9-2368-4FD7-BFB9-AA95D62D8205}" type="presParOf" srcId="{322A044E-8D4E-49B1-B310-7D48A5AB892E}" destId="{A1249A42-9924-4C8D-9B45-C3299D6A32FE}" srcOrd="1" destOrd="0" presId="urn:microsoft.com/office/officeart/2005/8/layout/orgChart1"/>
    <dgm:cxn modelId="{94B4FAA2-7785-45A9-885D-A31FFC233EA8}" type="presParOf" srcId="{58C2E8D9-9BB7-48A0-9FFD-60B4C5647215}" destId="{2E675862-B9C8-4283-A5B1-376197EC36C8}" srcOrd="1" destOrd="0" presId="urn:microsoft.com/office/officeart/2005/8/layout/orgChart1"/>
    <dgm:cxn modelId="{EFDCCC82-5A5D-4DA1-9A88-A6DF057C8339}" type="presParOf" srcId="{2E675862-B9C8-4283-A5B1-376197EC36C8}" destId="{8B0651BB-585F-4921-B40B-C5C4797D2ABB}" srcOrd="0" destOrd="0" presId="urn:microsoft.com/office/officeart/2005/8/layout/orgChart1"/>
    <dgm:cxn modelId="{1E0A6E6A-C08E-4C3D-9A47-AF59A545763F}" type="presParOf" srcId="{2E675862-B9C8-4283-A5B1-376197EC36C8}" destId="{514536CB-BF9F-47F3-83DD-4FC6E5E7D84F}" srcOrd="1" destOrd="0" presId="urn:microsoft.com/office/officeart/2005/8/layout/orgChart1"/>
    <dgm:cxn modelId="{94DE681C-B030-4CDF-88E8-BBF52B4B2E78}" type="presParOf" srcId="{514536CB-BF9F-47F3-83DD-4FC6E5E7D84F}" destId="{6AAAD9BC-F656-4B4A-984F-96E81B8305F0}" srcOrd="0" destOrd="0" presId="urn:microsoft.com/office/officeart/2005/8/layout/orgChart1"/>
    <dgm:cxn modelId="{A5AC3BA2-954E-492D-B5C3-638D618069C0}" type="presParOf" srcId="{6AAAD9BC-F656-4B4A-984F-96E81B8305F0}" destId="{2F6A6FC8-F091-4C71-B28B-3CBA81B47902}" srcOrd="0" destOrd="0" presId="urn:microsoft.com/office/officeart/2005/8/layout/orgChart1"/>
    <dgm:cxn modelId="{1BD2013B-E74E-4C12-8FCE-203971E49AD4}" type="presParOf" srcId="{6AAAD9BC-F656-4B4A-984F-96E81B8305F0}" destId="{54D68981-532B-4191-9C97-3E25341D793A}" srcOrd="1" destOrd="0" presId="urn:microsoft.com/office/officeart/2005/8/layout/orgChart1"/>
    <dgm:cxn modelId="{A2699FF2-9620-4C89-94EB-0EC592FCDF5B}" type="presParOf" srcId="{514536CB-BF9F-47F3-83DD-4FC6E5E7D84F}" destId="{1E6956B5-4CE6-43BF-A7C0-D924362F4EB3}" srcOrd="1" destOrd="0" presId="urn:microsoft.com/office/officeart/2005/8/layout/orgChart1"/>
    <dgm:cxn modelId="{E37B2C6A-C4B2-4EB7-95C5-DC641DF45B72}" type="presParOf" srcId="{1E6956B5-4CE6-43BF-A7C0-D924362F4EB3}" destId="{8E42B276-1B90-4FDC-822C-13CDB754F2BB}" srcOrd="0" destOrd="0" presId="urn:microsoft.com/office/officeart/2005/8/layout/orgChart1"/>
    <dgm:cxn modelId="{B96887CA-EFCF-46C7-BBA5-80F834A3C683}" type="presParOf" srcId="{1E6956B5-4CE6-43BF-A7C0-D924362F4EB3}" destId="{B99F73F0-3C34-4C3C-A1A9-6827F825A85A}" srcOrd="1" destOrd="0" presId="urn:microsoft.com/office/officeart/2005/8/layout/orgChart1"/>
    <dgm:cxn modelId="{4D9A9164-9CC4-4F74-9016-BDE809E3A367}" type="presParOf" srcId="{B99F73F0-3C34-4C3C-A1A9-6827F825A85A}" destId="{4C031351-5A4A-4B85-89D6-F290863E1911}" srcOrd="0" destOrd="0" presId="urn:microsoft.com/office/officeart/2005/8/layout/orgChart1"/>
    <dgm:cxn modelId="{96D03E0F-01A9-4B78-8D31-F34076A16413}" type="presParOf" srcId="{4C031351-5A4A-4B85-89D6-F290863E1911}" destId="{7661CD43-C8FE-406F-9088-464B294DF800}" srcOrd="0" destOrd="0" presId="urn:microsoft.com/office/officeart/2005/8/layout/orgChart1"/>
    <dgm:cxn modelId="{42F3FA8C-9FED-41D6-B2ED-CE1F5435D2FC}" type="presParOf" srcId="{4C031351-5A4A-4B85-89D6-F290863E1911}" destId="{1DA028C5-5C08-438B-9015-3B5B240B4D5B}" srcOrd="1" destOrd="0" presId="urn:microsoft.com/office/officeart/2005/8/layout/orgChart1"/>
    <dgm:cxn modelId="{FF1DE7C0-2640-48E6-B512-F1836E5980A3}" type="presParOf" srcId="{B99F73F0-3C34-4C3C-A1A9-6827F825A85A}" destId="{556C4939-1556-45D5-B0FA-BE7AC5485F08}" srcOrd="1" destOrd="0" presId="urn:microsoft.com/office/officeart/2005/8/layout/orgChart1"/>
    <dgm:cxn modelId="{9EAEDD35-FBD7-491C-85C9-9645A8D99B66}" type="presParOf" srcId="{556C4939-1556-45D5-B0FA-BE7AC5485F08}" destId="{E08DCD14-95BC-48E4-A9B6-8D63F5D732F5}" srcOrd="0" destOrd="0" presId="urn:microsoft.com/office/officeart/2005/8/layout/orgChart1"/>
    <dgm:cxn modelId="{0069624D-6E00-4ED6-85E9-AB1A5888B334}" type="presParOf" srcId="{556C4939-1556-45D5-B0FA-BE7AC5485F08}" destId="{8671E8A3-B41D-4619-A35E-D7E273675FA5}" srcOrd="1" destOrd="0" presId="urn:microsoft.com/office/officeart/2005/8/layout/orgChart1"/>
    <dgm:cxn modelId="{993D0E52-9391-4D21-A227-EDBE18DAE8B0}" type="presParOf" srcId="{8671E8A3-B41D-4619-A35E-D7E273675FA5}" destId="{0ACD0FFD-3623-4B8B-B8C7-127802F17566}" srcOrd="0" destOrd="0" presId="urn:microsoft.com/office/officeart/2005/8/layout/orgChart1"/>
    <dgm:cxn modelId="{2A968E96-7C59-4C8C-941B-C7F9A55D3917}" type="presParOf" srcId="{0ACD0FFD-3623-4B8B-B8C7-127802F17566}" destId="{02A82696-166A-424B-9923-DB9FE45E26E2}" srcOrd="0" destOrd="0" presId="urn:microsoft.com/office/officeart/2005/8/layout/orgChart1"/>
    <dgm:cxn modelId="{8F442593-0E62-4C92-A052-6A8D844311EF}" type="presParOf" srcId="{0ACD0FFD-3623-4B8B-B8C7-127802F17566}" destId="{EEF5FC9C-AF64-412B-8806-75706BB28837}" srcOrd="1" destOrd="0" presId="urn:microsoft.com/office/officeart/2005/8/layout/orgChart1"/>
    <dgm:cxn modelId="{BC2DAAF3-4D56-484C-ACC3-FF3357F3BB34}" type="presParOf" srcId="{8671E8A3-B41D-4619-A35E-D7E273675FA5}" destId="{939FD1D4-DB49-4F7F-93EC-BDB465A6A642}" srcOrd="1" destOrd="0" presId="urn:microsoft.com/office/officeart/2005/8/layout/orgChart1"/>
    <dgm:cxn modelId="{6E1D07F0-CC2A-42FF-88D6-0714DE66BF83}" type="presParOf" srcId="{939FD1D4-DB49-4F7F-93EC-BDB465A6A642}" destId="{C7D7D68F-9BD0-4526-A73B-6DCE1C43DAD4}" srcOrd="0" destOrd="0" presId="urn:microsoft.com/office/officeart/2005/8/layout/orgChart1"/>
    <dgm:cxn modelId="{7D4B167C-E546-47D8-8D73-890F83C66989}" type="presParOf" srcId="{939FD1D4-DB49-4F7F-93EC-BDB465A6A642}" destId="{C6BD1286-3D5C-4002-B0FC-7AF4DA45BFE7}" srcOrd="1" destOrd="0" presId="urn:microsoft.com/office/officeart/2005/8/layout/orgChart1"/>
    <dgm:cxn modelId="{48F0BAF6-991E-42EA-A8DD-E6E425A6F689}" type="presParOf" srcId="{C6BD1286-3D5C-4002-B0FC-7AF4DA45BFE7}" destId="{D5C26DB6-1156-4924-A286-20BC6F92F31D}" srcOrd="0" destOrd="0" presId="urn:microsoft.com/office/officeart/2005/8/layout/orgChart1"/>
    <dgm:cxn modelId="{B2C7C9C0-5BCB-47AB-8353-E51EA0555AE7}" type="presParOf" srcId="{D5C26DB6-1156-4924-A286-20BC6F92F31D}" destId="{93F41119-420E-4D23-BCA2-2EB5E5509D33}" srcOrd="0" destOrd="0" presId="urn:microsoft.com/office/officeart/2005/8/layout/orgChart1"/>
    <dgm:cxn modelId="{0839DCB3-995D-40EA-A1AC-C201D7B756BB}" type="presParOf" srcId="{D5C26DB6-1156-4924-A286-20BC6F92F31D}" destId="{1A32722B-00B7-4051-8C3E-AA7DCEA829A9}" srcOrd="1" destOrd="0" presId="urn:microsoft.com/office/officeart/2005/8/layout/orgChart1"/>
    <dgm:cxn modelId="{C1666067-A0D5-4F10-8A5D-4F71356B6170}" type="presParOf" srcId="{C6BD1286-3D5C-4002-B0FC-7AF4DA45BFE7}" destId="{69BBC4D9-7EED-457E-88A9-4F3C0ED632BD}" srcOrd="1" destOrd="0" presId="urn:microsoft.com/office/officeart/2005/8/layout/orgChart1"/>
    <dgm:cxn modelId="{969A209D-CBE3-48E2-BBEA-55724C79E8AE}" type="presParOf" srcId="{C6BD1286-3D5C-4002-B0FC-7AF4DA45BFE7}" destId="{4DABDF3C-5336-4224-9870-ECBB2DB7815E}" srcOrd="2" destOrd="0" presId="urn:microsoft.com/office/officeart/2005/8/layout/orgChart1"/>
    <dgm:cxn modelId="{4408B792-2E51-44B6-A940-B21B503336A8}" type="presParOf" srcId="{939FD1D4-DB49-4F7F-93EC-BDB465A6A642}" destId="{FF6C67E6-91AA-4DEA-8B73-C7F0F89891FA}" srcOrd="2" destOrd="0" presId="urn:microsoft.com/office/officeart/2005/8/layout/orgChart1"/>
    <dgm:cxn modelId="{4AAE9A02-4AB4-4D9F-AA7E-7F9754E36346}" type="presParOf" srcId="{939FD1D4-DB49-4F7F-93EC-BDB465A6A642}" destId="{40FF0943-D8B1-459C-A2CD-471EFE047703}" srcOrd="3" destOrd="0" presId="urn:microsoft.com/office/officeart/2005/8/layout/orgChart1"/>
    <dgm:cxn modelId="{F9B27112-4EAE-4037-8D61-C424AA5EDBC7}" type="presParOf" srcId="{40FF0943-D8B1-459C-A2CD-471EFE047703}" destId="{6FA82783-0307-4037-8438-03223BEF9C1D}" srcOrd="0" destOrd="0" presId="urn:microsoft.com/office/officeart/2005/8/layout/orgChart1"/>
    <dgm:cxn modelId="{DA750125-ABE3-4159-A589-45A8FA6D8B83}" type="presParOf" srcId="{6FA82783-0307-4037-8438-03223BEF9C1D}" destId="{F3484AD0-7A39-446E-B9AD-1697D82BC612}" srcOrd="0" destOrd="0" presId="urn:microsoft.com/office/officeart/2005/8/layout/orgChart1"/>
    <dgm:cxn modelId="{5EF89676-1B4A-42DC-B2E9-C4BF474E513C}" type="presParOf" srcId="{6FA82783-0307-4037-8438-03223BEF9C1D}" destId="{1DDCD5C5-F68B-4081-86A3-4189F67FF3A3}" srcOrd="1" destOrd="0" presId="urn:microsoft.com/office/officeart/2005/8/layout/orgChart1"/>
    <dgm:cxn modelId="{C36DF9BA-B671-4EC9-9919-39DC0410FFC0}" type="presParOf" srcId="{40FF0943-D8B1-459C-A2CD-471EFE047703}" destId="{56ADC53A-2714-4C5B-B609-26DB17928982}" srcOrd="1" destOrd="0" presId="urn:microsoft.com/office/officeart/2005/8/layout/orgChart1"/>
    <dgm:cxn modelId="{E86E0B38-63D1-4147-861F-507A20733645}" type="presParOf" srcId="{40FF0943-D8B1-459C-A2CD-471EFE047703}" destId="{E0745C00-A3A2-410B-A158-B182054095F4}" srcOrd="2" destOrd="0" presId="urn:microsoft.com/office/officeart/2005/8/layout/orgChart1"/>
    <dgm:cxn modelId="{F27EFEC9-B852-4526-8202-CB52DD855E8D}" type="presParOf" srcId="{939FD1D4-DB49-4F7F-93EC-BDB465A6A642}" destId="{6AB78B90-77A1-4991-9562-F008D7081FDD}" srcOrd="4" destOrd="0" presId="urn:microsoft.com/office/officeart/2005/8/layout/orgChart1"/>
    <dgm:cxn modelId="{D6E5623D-8839-4EA4-A909-FE438372BD8F}" type="presParOf" srcId="{939FD1D4-DB49-4F7F-93EC-BDB465A6A642}" destId="{1D9BA782-B009-44E9-A9CC-A6C27DB42D06}" srcOrd="5" destOrd="0" presId="urn:microsoft.com/office/officeart/2005/8/layout/orgChart1"/>
    <dgm:cxn modelId="{CBB8CC0A-D6B9-4678-9EC9-EAF37053AD69}" type="presParOf" srcId="{1D9BA782-B009-44E9-A9CC-A6C27DB42D06}" destId="{DF85C25B-AE38-476A-9A62-859439256071}" srcOrd="0" destOrd="0" presId="urn:microsoft.com/office/officeart/2005/8/layout/orgChart1"/>
    <dgm:cxn modelId="{10E44CB3-29ED-43AD-99FF-473819235D9B}" type="presParOf" srcId="{DF85C25B-AE38-476A-9A62-859439256071}" destId="{FDA71139-BAC3-46C9-9407-C721D7EA768F}" srcOrd="0" destOrd="0" presId="urn:microsoft.com/office/officeart/2005/8/layout/orgChart1"/>
    <dgm:cxn modelId="{C8D8D0BA-BE72-4A14-B706-FFD23CD0A958}" type="presParOf" srcId="{DF85C25B-AE38-476A-9A62-859439256071}" destId="{9A9D8ADC-A426-4996-B04E-F21D93A92830}" srcOrd="1" destOrd="0" presId="urn:microsoft.com/office/officeart/2005/8/layout/orgChart1"/>
    <dgm:cxn modelId="{DDA8EE3F-9714-486E-B44F-6DC2D3238CC4}" type="presParOf" srcId="{1D9BA782-B009-44E9-A9CC-A6C27DB42D06}" destId="{896AC8D0-CB0B-4F21-BB3E-CA8932A22DAB}" srcOrd="1" destOrd="0" presId="urn:microsoft.com/office/officeart/2005/8/layout/orgChart1"/>
    <dgm:cxn modelId="{235CCCA6-8D2B-4D69-A1ED-C2066FC47F81}" type="presParOf" srcId="{1D9BA782-B009-44E9-A9CC-A6C27DB42D06}" destId="{DD34ED97-7DCD-45D5-BAF8-63A7796FC30A}" srcOrd="2" destOrd="0" presId="urn:microsoft.com/office/officeart/2005/8/layout/orgChart1"/>
    <dgm:cxn modelId="{52578D5A-F93C-474B-9AAA-E4C61D9046E0}" type="presParOf" srcId="{8671E8A3-B41D-4619-A35E-D7E273675FA5}" destId="{72434026-58FA-46B0-B139-6F91FE3845A6}" srcOrd="2" destOrd="0" presId="urn:microsoft.com/office/officeart/2005/8/layout/orgChart1"/>
    <dgm:cxn modelId="{DFF02659-39B3-41FE-8420-16EF6C697FB7}" type="presParOf" srcId="{556C4939-1556-45D5-B0FA-BE7AC5485F08}" destId="{4C8934F2-422F-481B-8D3D-963C42C5E078}" srcOrd="2" destOrd="0" presId="urn:microsoft.com/office/officeart/2005/8/layout/orgChart1"/>
    <dgm:cxn modelId="{E172C5F3-4466-4207-A0ED-C363CDD99DC9}" type="presParOf" srcId="{556C4939-1556-45D5-B0FA-BE7AC5485F08}" destId="{24B38D37-4133-4AB3-9CA2-9188D49BA96E}" srcOrd="3" destOrd="0" presId="urn:microsoft.com/office/officeart/2005/8/layout/orgChart1"/>
    <dgm:cxn modelId="{50B64600-7A6B-4AD7-AFBE-C96D09C9366F}" type="presParOf" srcId="{24B38D37-4133-4AB3-9CA2-9188D49BA96E}" destId="{5A76549F-9EEB-4707-ADC4-1BE3BF7ADEBA}" srcOrd="0" destOrd="0" presId="urn:microsoft.com/office/officeart/2005/8/layout/orgChart1"/>
    <dgm:cxn modelId="{F91B71B3-D0D9-48AC-9881-C65B41D1EE31}" type="presParOf" srcId="{5A76549F-9EEB-4707-ADC4-1BE3BF7ADEBA}" destId="{B5504394-0EA8-4019-8581-1996C283C7C2}" srcOrd="0" destOrd="0" presId="urn:microsoft.com/office/officeart/2005/8/layout/orgChart1"/>
    <dgm:cxn modelId="{48C003A8-95C7-4653-9ADB-FCFAB4631B81}" type="presParOf" srcId="{5A76549F-9EEB-4707-ADC4-1BE3BF7ADEBA}" destId="{FE9749A1-CDCA-41C6-B9E7-7DB94D5B5EC6}" srcOrd="1" destOrd="0" presId="urn:microsoft.com/office/officeart/2005/8/layout/orgChart1"/>
    <dgm:cxn modelId="{5BAFDFD3-3380-47D8-98BB-E9A3CC6FD38F}" type="presParOf" srcId="{24B38D37-4133-4AB3-9CA2-9188D49BA96E}" destId="{219EB17F-6EC7-4097-AB8D-E8614C4E900D}" srcOrd="1" destOrd="0" presId="urn:microsoft.com/office/officeart/2005/8/layout/orgChart1"/>
    <dgm:cxn modelId="{ABB83452-2B5F-4084-AC0A-93AC12C51BE6}" type="presParOf" srcId="{219EB17F-6EC7-4097-AB8D-E8614C4E900D}" destId="{5064CECF-C943-4969-9290-1C12552E31CB}" srcOrd="0" destOrd="0" presId="urn:microsoft.com/office/officeart/2005/8/layout/orgChart1"/>
    <dgm:cxn modelId="{ED580901-7464-4F3C-BED1-F9944B316007}" type="presParOf" srcId="{219EB17F-6EC7-4097-AB8D-E8614C4E900D}" destId="{60CD227B-898E-4A1E-984E-9A0994FD3B10}" srcOrd="1" destOrd="0" presId="urn:microsoft.com/office/officeart/2005/8/layout/orgChart1"/>
    <dgm:cxn modelId="{F311B191-5046-4CCE-978D-8AAE30916AC5}" type="presParOf" srcId="{60CD227B-898E-4A1E-984E-9A0994FD3B10}" destId="{36335621-0098-4D58-95E2-501ED66D11F9}" srcOrd="0" destOrd="0" presId="urn:microsoft.com/office/officeart/2005/8/layout/orgChart1"/>
    <dgm:cxn modelId="{BC783ACC-11F4-4BEF-B1EE-AB1B1FAB9E02}" type="presParOf" srcId="{36335621-0098-4D58-95E2-501ED66D11F9}" destId="{A6C88430-4954-49FC-AFBC-3EA27E44C2F5}" srcOrd="0" destOrd="0" presId="urn:microsoft.com/office/officeart/2005/8/layout/orgChart1"/>
    <dgm:cxn modelId="{326C2124-5059-4240-97F7-DE304BD58307}" type="presParOf" srcId="{36335621-0098-4D58-95E2-501ED66D11F9}" destId="{E89E9647-5099-43BB-B418-C3023CCD27D4}" srcOrd="1" destOrd="0" presId="urn:microsoft.com/office/officeart/2005/8/layout/orgChart1"/>
    <dgm:cxn modelId="{9C72C6CE-791A-4668-B9F4-1E068DA90553}" type="presParOf" srcId="{60CD227B-898E-4A1E-984E-9A0994FD3B10}" destId="{AD2A5868-B959-439A-B2F1-5E6419B51597}" srcOrd="1" destOrd="0" presId="urn:microsoft.com/office/officeart/2005/8/layout/orgChart1"/>
    <dgm:cxn modelId="{5B587BBC-6633-4996-B3A0-2CD1D02D950C}" type="presParOf" srcId="{60CD227B-898E-4A1E-984E-9A0994FD3B10}" destId="{E260427A-8D5C-44AF-AE34-EE444C5E3A8B}" srcOrd="2" destOrd="0" presId="urn:microsoft.com/office/officeart/2005/8/layout/orgChart1"/>
    <dgm:cxn modelId="{9BE60993-35FC-4E3D-BD68-8399BBB796EC}" type="presParOf" srcId="{24B38D37-4133-4AB3-9CA2-9188D49BA96E}" destId="{E97EF9D8-85AC-4907-8973-19698776D7E4}" srcOrd="2" destOrd="0" presId="urn:microsoft.com/office/officeart/2005/8/layout/orgChart1"/>
    <dgm:cxn modelId="{8685DD1E-B4D8-4562-8C66-C34CC9BD38D3}" type="presParOf" srcId="{B99F73F0-3C34-4C3C-A1A9-6827F825A85A}" destId="{BF12BBCA-DF73-4A40-9695-16CFEB2F60F7}" srcOrd="2" destOrd="0" presId="urn:microsoft.com/office/officeart/2005/8/layout/orgChart1"/>
    <dgm:cxn modelId="{CD7469AB-FC19-4D3B-9640-47855AFB08A1}" type="presParOf" srcId="{1E6956B5-4CE6-43BF-A7C0-D924362F4EB3}" destId="{A3816FED-551B-4AA6-8151-3861CE4A30B7}" srcOrd="2" destOrd="0" presId="urn:microsoft.com/office/officeart/2005/8/layout/orgChart1"/>
    <dgm:cxn modelId="{6D1C6C45-A528-4817-B03E-36181EB1DDFC}" type="presParOf" srcId="{1E6956B5-4CE6-43BF-A7C0-D924362F4EB3}" destId="{C9AD3521-4CCB-47C9-A9C7-DC3AD5C17089}" srcOrd="3" destOrd="0" presId="urn:microsoft.com/office/officeart/2005/8/layout/orgChart1"/>
    <dgm:cxn modelId="{B0A56047-F308-468E-9DCF-B525C0F0859B}" type="presParOf" srcId="{C9AD3521-4CCB-47C9-A9C7-DC3AD5C17089}" destId="{7355BF1E-1F88-4C88-B237-52FCDAB3A7AD}" srcOrd="0" destOrd="0" presId="urn:microsoft.com/office/officeart/2005/8/layout/orgChart1"/>
    <dgm:cxn modelId="{E680B7DE-7303-4FEC-993E-95450A9581DD}" type="presParOf" srcId="{7355BF1E-1F88-4C88-B237-52FCDAB3A7AD}" destId="{9E2EA4D7-AF1D-492C-B874-537268F750E7}" srcOrd="0" destOrd="0" presId="urn:microsoft.com/office/officeart/2005/8/layout/orgChart1"/>
    <dgm:cxn modelId="{63382C1C-0FF1-4DAF-8E80-17C7FF37CBA0}" type="presParOf" srcId="{7355BF1E-1F88-4C88-B237-52FCDAB3A7AD}" destId="{4F53B1DE-59A5-48FD-B271-7DDAFAFCD873}" srcOrd="1" destOrd="0" presId="urn:microsoft.com/office/officeart/2005/8/layout/orgChart1"/>
    <dgm:cxn modelId="{3311282F-89EB-4DAB-B21B-EB9CEB291331}" type="presParOf" srcId="{C9AD3521-4CCB-47C9-A9C7-DC3AD5C17089}" destId="{57A6E13F-A1D1-4DBB-AE0D-D6B6179BD9DD}" srcOrd="1" destOrd="0" presId="urn:microsoft.com/office/officeart/2005/8/layout/orgChart1"/>
    <dgm:cxn modelId="{A7258500-C367-4BD4-915B-FFBD7A54CA4F}" type="presParOf" srcId="{57A6E13F-A1D1-4DBB-AE0D-D6B6179BD9DD}" destId="{8DDD962A-2737-4C20-BB9A-CCFFBE7CE951}" srcOrd="0" destOrd="0" presId="urn:microsoft.com/office/officeart/2005/8/layout/orgChart1"/>
    <dgm:cxn modelId="{1A860EFB-94E8-4FB8-A108-27771B4C6F57}" type="presParOf" srcId="{57A6E13F-A1D1-4DBB-AE0D-D6B6179BD9DD}" destId="{F6E9D639-AB80-4187-9C1E-A3B3CE62BF67}" srcOrd="1" destOrd="0" presId="urn:microsoft.com/office/officeart/2005/8/layout/orgChart1"/>
    <dgm:cxn modelId="{9D44C028-9329-4B54-A346-1F434295F989}" type="presParOf" srcId="{F6E9D639-AB80-4187-9C1E-A3B3CE62BF67}" destId="{21FC28C6-EED2-4FBC-B908-849B75923591}" srcOrd="0" destOrd="0" presId="urn:microsoft.com/office/officeart/2005/8/layout/orgChart1"/>
    <dgm:cxn modelId="{27F97DAD-C6B7-40BD-99FF-A1320F6E02DE}" type="presParOf" srcId="{21FC28C6-EED2-4FBC-B908-849B75923591}" destId="{D4ACE6EB-78FA-425B-9285-F49229927D23}" srcOrd="0" destOrd="0" presId="urn:microsoft.com/office/officeart/2005/8/layout/orgChart1"/>
    <dgm:cxn modelId="{1F7792A6-2C83-4510-B7DA-9287D29BE474}" type="presParOf" srcId="{21FC28C6-EED2-4FBC-B908-849B75923591}" destId="{50E5ED11-9454-4F4A-989A-AB9E5C835104}" srcOrd="1" destOrd="0" presId="urn:microsoft.com/office/officeart/2005/8/layout/orgChart1"/>
    <dgm:cxn modelId="{AC750C63-7F32-4F7C-AE1F-BDD1D33F805F}" type="presParOf" srcId="{F6E9D639-AB80-4187-9C1E-A3B3CE62BF67}" destId="{89E483F8-D42C-4A2F-BD71-5FBBFC589040}" srcOrd="1" destOrd="0" presId="urn:microsoft.com/office/officeart/2005/8/layout/orgChart1"/>
    <dgm:cxn modelId="{B49F0AA1-B7E5-4048-9338-713F21B9C220}" type="presParOf" srcId="{F6E9D639-AB80-4187-9C1E-A3B3CE62BF67}" destId="{5D45C445-8F16-4DEB-AEA5-A863BC55B119}" srcOrd="2" destOrd="0" presId="urn:microsoft.com/office/officeart/2005/8/layout/orgChart1"/>
    <dgm:cxn modelId="{67DCD451-C9EC-47B3-901E-2579A8324087}" type="presParOf" srcId="{57A6E13F-A1D1-4DBB-AE0D-D6B6179BD9DD}" destId="{918259BA-B431-4053-B105-12516FD2BE17}" srcOrd="2" destOrd="0" presId="urn:microsoft.com/office/officeart/2005/8/layout/orgChart1"/>
    <dgm:cxn modelId="{DB93FC13-664A-4345-9354-20D5CE0BD0B5}" type="presParOf" srcId="{57A6E13F-A1D1-4DBB-AE0D-D6B6179BD9DD}" destId="{4B87A226-2E49-4405-90F6-A4EFA6834A99}" srcOrd="3" destOrd="0" presId="urn:microsoft.com/office/officeart/2005/8/layout/orgChart1"/>
    <dgm:cxn modelId="{C89D7621-A979-4DC5-B8D9-EFCAF64163F0}" type="presParOf" srcId="{4B87A226-2E49-4405-90F6-A4EFA6834A99}" destId="{92C8D693-0E48-4814-A9DD-6283E3C5C591}" srcOrd="0" destOrd="0" presId="urn:microsoft.com/office/officeart/2005/8/layout/orgChart1"/>
    <dgm:cxn modelId="{65D0720A-A83A-445F-867A-9B9916C04358}" type="presParOf" srcId="{92C8D693-0E48-4814-A9DD-6283E3C5C591}" destId="{AC2B168C-66BE-4707-AA63-418E590DB0C0}" srcOrd="0" destOrd="0" presId="urn:microsoft.com/office/officeart/2005/8/layout/orgChart1"/>
    <dgm:cxn modelId="{830D58B7-E8AA-46F4-865B-EABFFA0517AA}" type="presParOf" srcId="{92C8D693-0E48-4814-A9DD-6283E3C5C591}" destId="{B3CF2829-C7CD-431D-81CA-EE9652634054}" srcOrd="1" destOrd="0" presId="urn:microsoft.com/office/officeart/2005/8/layout/orgChart1"/>
    <dgm:cxn modelId="{B9998CC4-B36E-447F-8F83-261062CEB977}" type="presParOf" srcId="{4B87A226-2E49-4405-90F6-A4EFA6834A99}" destId="{63650007-C7D8-4339-98F3-A14467C182E5}" srcOrd="1" destOrd="0" presId="urn:microsoft.com/office/officeart/2005/8/layout/orgChart1"/>
    <dgm:cxn modelId="{3D2C6BCF-E843-4BD1-9284-7A423C16A159}" type="presParOf" srcId="{4B87A226-2E49-4405-90F6-A4EFA6834A99}" destId="{95C0393D-9A76-4040-A3A4-857448EE2FCB}" srcOrd="2" destOrd="0" presId="urn:microsoft.com/office/officeart/2005/8/layout/orgChart1"/>
    <dgm:cxn modelId="{859D8651-04AD-4703-9D26-D2CE330CD13B}" type="presParOf" srcId="{57A6E13F-A1D1-4DBB-AE0D-D6B6179BD9DD}" destId="{A8D9275F-0D18-482B-B45D-0ECB4DA6A139}" srcOrd="4" destOrd="0" presId="urn:microsoft.com/office/officeart/2005/8/layout/orgChart1"/>
    <dgm:cxn modelId="{2B1E83B4-8B48-4A44-B933-C4CEE6130ACF}" type="presParOf" srcId="{57A6E13F-A1D1-4DBB-AE0D-D6B6179BD9DD}" destId="{2A98388F-E083-404B-8BF3-CFC161EEF214}" srcOrd="5" destOrd="0" presId="urn:microsoft.com/office/officeart/2005/8/layout/orgChart1"/>
    <dgm:cxn modelId="{2B33028B-9015-41F4-938D-A4A6FD083725}" type="presParOf" srcId="{2A98388F-E083-404B-8BF3-CFC161EEF214}" destId="{5587BD90-44C4-4C01-A095-88461A5ADD05}" srcOrd="0" destOrd="0" presId="urn:microsoft.com/office/officeart/2005/8/layout/orgChart1"/>
    <dgm:cxn modelId="{A75156A4-C38B-422C-9EA6-C02B2DAFDB94}" type="presParOf" srcId="{5587BD90-44C4-4C01-A095-88461A5ADD05}" destId="{73E5E7C0-6129-4FB1-8FC7-D0427769F6E7}" srcOrd="0" destOrd="0" presId="urn:microsoft.com/office/officeart/2005/8/layout/orgChart1"/>
    <dgm:cxn modelId="{A2A6EE3F-0874-42F8-98B5-EAD2E357BE55}" type="presParOf" srcId="{5587BD90-44C4-4C01-A095-88461A5ADD05}" destId="{98758955-BF18-4619-988E-894C16043509}" srcOrd="1" destOrd="0" presId="urn:microsoft.com/office/officeart/2005/8/layout/orgChart1"/>
    <dgm:cxn modelId="{D3BE4C1D-2355-47F9-B1CE-72A80B810E3F}" type="presParOf" srcId="{2A98388F-E083-404B-8BF3-CFC161EEF214}" destId="{974895B0-C478-4CB9-8FA4-34C0B5345F0A}" srcOrd="1" destOrd="0" presId="urn:microsoft.com/office/officeart/2005/8/layout/orgChart1"/>
    <dgm:cxn modelId="{DADCDE4C-A9A6-4194-BE79-BE94DCB3659F}" type="presParOf" srcId="{2A98388F-E083-404B-8BF3-CFC161EEF214}" destId="{B28DC611-C569-4E58-A31A-FC183E23F161}" srcOrd="2" destOrd="0" presId="urn:microsoft.com/office/officeart/2005/8/layout/orgChart1"/>
    <dgm:cxn modelId="{099351B3-0975-4FBD-B2C9-E76A66038F9A}" type="presParOf" srcId="{57A6E13F-A1D1-4DBB-AE0D-D6B6179BD9DD}" destId="{2E38449B-D3AE-4317-9FDC-AB3A911E8479}" srcOrd="6" destOrd="0" presId="urn:microsoft.com/office/officeart/2005/8/layout/orgChart1"/>
    <dgm:cxn modelId="{51F0128A-6348-470B-9799-FC7E56C39D29}" type="presParOf" srcId="{57A6E13F-A1D1-4DBB-AE0D-D6B6179BD9DD}" destId="{903BBBF8-0044-43EB-A8B9-00A489AE119A}" srcOrd="7" destOrd="0" presId="urn:microsoft.com/office/officeart/2005/8/layout/orgChart1"/>
    <dgm:cxn modelId="{59024743-29E4-4C8E-BD61-FD2C939CB47A}" type="presParOf" srcId="{903BBBF8-0044-43EB-A8B9-00A489AE119A}" destId="{B16AD43E-7D64-48E9-B9FC-E3BDAC43A2A3}" srcOrd="0" destOrd="0" presId="urn:microsoft.com/office/officeart/2005/8/layout/orgChart1"/>
    <dgm:cxn modelId="{0DA92D09-181A-4A52-8BBC-665B6432FF51}" type="presParOf" srcId="{B16AD43E-7D64-48E9-B9FC-E3BDAC43A2A3}" destId="{5EAF5021-FBA3-42C1-A769-22BBB37008D7}" srcOrd="0" destOrd="0" presId="urn:microsoft.com/office/officeart/2005/8/layout/orgChart1"/>
    <dgm:cxn modelId="{559F3E2B-0EF3-4B29-8588-E5DF7590931D}" type="presParOf" srcId="{B16AD43E-7D64-48E9-B9FC-E3BDAC43A2A3}" destId="{4074A496-6BBF-427A-8FB5-A3BAFE43513B}" srcOrd="1" destOrd="0" presId="urn:microsoft.com/office/officeart/2005/8/layout/orgChart1"/>
    <dgm:cxn modelId="{118794E5-8F31-4750-A3F5-D8F296DF68D2}" type="presParOf" srcId="{903BBBF8-0044-43EB-A8B9-00A489AE119A}" destId="{88F5C7FC-E222-4723-91B5-E1715CCE7C53}" srcOrd="1" destOrd="0" presId="urn:microsoft.com/office/officeart/2005/8/layout/orgChart1"/>
    <dgm:cxn modelId="{0441C2D0-3DF4-476A-943F-BE3B603C7156}" type="presParOf" srcId="{903BBBF8-0044-43EB-A8B9-00A489AE119A}" destId="{4FDF6279-A5EA-4B74-BB2C-C017916EB347}" srcOrd="2" destOrd="0" presId="urn:microsoft.com/office/officeart/2005/8/layout/orgChart1"/>
    <dgm:cxn modelId="{083C8E32-1843-4DE9-A441-9EE4C7490B0F}" type="presParOf" srcId="{57A6E13F-A1D1-4DBB-AE0D-D6B6179BD9DD}" destId="{A4B3FB1B-B262-492E-B275-3AC0F10F25A7}" srcOrd="8" destOrd="0" presId="urn:microsoft.com/office/officeart/2005/8/layout/orgChart1"/>
    <dgm:cxn modelId="{654080E6-FD54-46F5-A02E-C420B08ACA32}" type="presParOf" srcId="{57A6E13F-A1D1-4DBB-AE0D-D6B6179BD9DD}" destId="{FAB3FC42-B0C8-4F37-862E-B6F7389BAB70}" srcOrd="9" destOrd="0" presId="urn:microsoft.com/office/officeart/2005/8/layout/orgChart1"/>
    <dgm:cxn modelId="{02DCE958-7125-4430-8C7F-81616DB55F98}" type="presParOf" srcId="{FAB3FC42-B0C8-4F37-862E-B6F7389BAB70}" destId="{FFE6039A-2B30-43AC-ABA0-6B31A06771A2}" srcOrd="0" destOrd="0" presId="urn:microsoft.com/office/officeart/2005/8/layout/orgChart1"/>
    <dgm:cxn modelId="{6B4A339C-5008-47B7-9F57-CCBC4719DD3D}" type="presParOf" srcId="{FFE6039A-2B30-43AC-ABA0-6B31A06771A2}" destId="{CB453A9D-CFD6-42D0-92A7-2439D3ED5E64}" srcOrd="0" destOrd="0" presId="urn:microsoft.com/office/officeart/2005/8/layout/orgChart1"/>
    <dgm:cxn modelId="{BAFCC5E2-9481-40FE-899D-EC1EB827E5B6}" type="presParOf" srcId="{FFE6039A-2B30-43AC-ABA0-6B31A06771A2}" destId="{D4216D96-48F7-4B01-8A67-480637909816}" srcOrd="1" destOrd="0" presId="urn:microsoft.com/office/officeart/2005/8/layout/orgChart1"/>
    <dgm:cxn modelId="{B449E577-3A04-4E3E-BFAE-EF7DB44607D6}" type="presParOf" srcId="{FAB3FC42-B0C8-4F37-862E-B6F7389BAB70}" destId="{B4420024-7BB3-4702-94A7-B98879A25EAF}" srcOrd="1" destOrd="0" presId="urn:microsoft.com/office/officeart/2005/8/layout/orgChart1"/>
    <dgm:cxn modelId="{30B97E2E-1D1D-458B-A00D-2ADFCD2CE99C}" type="presParOf" srcId="{FAB3FC42-B0C8-4F37-862E-B6F7389BAB70}" destId="{338A88D9-0009-44DD-80C5-8E2F916C2DDB}" srcOrd="2" destOrd="0" presId="urn:microsoft.com/office/officeart/2005/8/layout/orgChart1"/>
    <dgm:cxn modelId="{77AB9A96-C66C-4D48-9C92-8258693F24D9}" type="presParOf" srcId="{57A6E13F-A1D1-4DBB-AE0D-D6B6179BD9DD}" destId="{92DCDE0E-9BA3-4AEC-903E-19C6EC1F85F7}" srcOrd="10" destOrd="0" presId="urn:microsoft.com/office/officeart/2005/8/layout/orgChart1"/>
    <dgm:cxn modelId="{1463B422-060F-4500-983A-1493C5DDCF41}" type="presParOf" srcId="{57A6E13F-A1D1-4DBB-AE0D-D6B6179BD9DD}" destId="{0908BE57-4D5D-44ED-B909-86969E3AA14E}" srcOrd="11" destOrd="0" presId="urn:microsoft.com/office/officeart/2005/8/layout/orgChart1"/>
    <dgm:cxn modelId="{7AC2B74A-B9B5-4688-8BD8-1DB4486A3BEE}" type="presParOf" srcId="{0908BE57-4D5D-44ED-B909-86969E3AA14E}" destId="{1AF1B786-7273-45A8-9BF1-EC56CC2A928D}" srcOrd="0" destOrd="0" presId="urn:microsoft.com/office/officeart/2005/8/layout/orgChart1"/>
    <dgm:cxn modelId="{421482D0-FD74-4F0B-979B-98A04266A3AD}" type="presParOf" srcId="{1AF1B786-7273-45A8-9BF1-EC56CC2A928D}" destId="{3E7C6728-E73A-4FC5-9C6C-6A8083FD5235}" srcOrd="0" destOrd="0" presId="urn:microsoft.com/office/officeart/2005/8/layout/orgChart1"/>
    <dgm:cxn modelId="{824D026F-217A-4E45-9433-B6387EBFD035}" type="presParOf" srcId="{1AF1B786-7273-45A8-9BF1-EC56CC2A928D}" destId="{4991DDA5-F9E1-4557-9781-F18B2F62CE1B}" srcOrd="1" destOrd="0" presId="urn:microsoft.com/office/officeart/2005/8/layout/orgChart1"/>
    <dgm:cxn modelId="{6E9751D8-F1B4-4BF4-B52E-070FB7713206}" type="presParOf" srcId="{0908BE57-4D5D-44ED-B909-86969E3AA14E}" destId="{7259AC0E-8CC1-44D8-9A94-B3AF7304EA79}" srcOrd="1" destOrd="0" presId="urn:microsoft.com/office/officeart/2005/8/layout/orgChart1"/>
    <dgm:cxn modelId="{C7DDCF8F-C5F6-4203-830C-E2957D6DE1C1}" type="presParOf" srcId="{0908BE57-4D5D-44ED-B909-86969E3AA14E}" destId="{5D15AE76-5546-4D66-B658-558B4992430F}" srcOrd="2" destOrd="0" presId="urn:microsoft.com/office/officeart/2005/8/layout/orgChart1"/>
    <dgm:cxn modelId="{8B231420-F997-4C9F-9AE3-E4E50349E8C2}" type="presParOf" srcId="{C9AD3521-4CCB-47C9-A9C7-DC3AD5C17089}" destId="{1C062FCF-12EF-4B21-AE1B-DCB6458962D7}" srcOrd="2" destOrd="0" presId="urn:microsoft.com/office/officeart/2005/8/layout/orgChart1"/>
    <dgm:cxn modelId="{9DEAC5A9-5544-4F4D-9AE0-DC3BD40628EC}" type="presParOf" srcId="{1E6956B5-4CE6-43BF-A7C0-D924362F4EB3}" destId="{4B7391B9-29FC-4FE9-A0AB-9FABDCE6BFA8}" srcOrd="4" destOrd="0" presId="urn:microsoft.com/office/officeart/2005/8/layout/orgChart1"/>
    <dgm:cxn modelId="{F95DD955-6115-4B57-AC12-EC04A73E6989}" type="presParOf" srcId="{1E6956B5-4CE6-43BF-A7C0-D924362F4EB3}" destId="{C18C00AD-8AF2-4B7E-BD7A-DD6DD61D7EBC}" srcOrd="5" destOrd="0" presId="urn:microsoft.com/office/officeart/2005/8/layout/orgChart1"/>
    <dgm:cxn modelId="{005E43E3-C58C-4AEB-B59D-90FC889D0225}" type="presParOf" srcId="{C18C00AD-8AF2-4B7E-BD7A-DD6DD61D7EBC}" destId="{7DE6D29A-3B68-4EE1-8E6A-940D432371AD}" srcOrd="0" destOrd="0" presId="urn:microsoft.com/office/officeart/2005/8/layout/orgChart1"/>
    <dgm:cxn modelId="{B69B9519-7BFC-44AB-8B18-8F452774718F}" type="presParOf" srcId="{7DE6D29A-3B68-4EE1-8E6A-940D432371AD}" destId="{0F2755F7-B76E-4B32-9E93-39B0BC7F0CFB}" srcOrd="0" destOrd="0" presId="urn:microsoft.com/office/officeart/2005/8/layout/orgChart1"/>
    <dgm:cxn modelId="{1430EC03-D814-4E97-B954-B6857BFE2ED4}" type="presParOf" srcId="{7DE6D29A-3B68-4EE1-8E6A-940D432371AD}" destId="{45268532-124F-4C2F-B936-787F6A5E846D}" srcOrd="1" destOrd="0" presId="urn:microsoft.com/office/officeart/2005/8/layout/orgChart1"/>
    <dgm:cxn modelId="{F8E4C259-08ED-482B-BAE1-C237B772DFCA}" type="presParOf" srcId="{C18C00AD-8AF2-4B7E-BD7A-DD6DD61D7EBC}" destId="{D7916491-33A2-4E15-B53C-17FDD7FCE2A9}" srcOrd="1" destOrd="0" presId="urn:microsoft.com/office/officeart/2005/8/layout/orgChart1"/>
    <dgm:cxn modelId="{AB3C49DD-F6A9-41B6-8955-33553C65877C}" type="presParOf" srcId="{D7916491-33A2-4E15-B53C-17FDD7FCE2A9}" destId="{91610590-BD23-4661-BFEE-600E7471EFC7}" srcOrd="0" destOrd="0" presId="urn:microsoft.com/office/officeart/2005/8/layout/orgChart1"/>
    <dgm:cxn modelId="{74BB3B6C-6952-46CC-A660-70C934D4C426}" type="presParOf" srcId="{D7916491-33A2-4E15-B53C-17FDD7FCE2A9}" destId="{9863895B-DFE5-4303-A452-BCFCAFA02DE5}" srcOrd="1" destOrd="0" presId="urn:microsoft.com/office/officeart/2005/8/layout/orgChart1"/>
    <dgm:cxn modelId="{93139CA9-E0C8-4897-83DF-AD852D568345}" type="presParOf" srcId="{9863895B-DFE5-4303-A452-BCFCAFA02DE5}" destId="{5C3418C1-A54E-4174-85B2-296A25F4CA97}" srcOrd="0" destOrd="0" presId="urn:microsoft.com/office/officeart/2005/8/layout/orgChart1"/>
    <dgm:cxn modelId="{EF91D8F5-0BC8-4898-89DC-F9F94FD65AE5}" type="presParOf" srcId="{5C3418C1-A54E-4174-85B2-296A25F4CA97}" destId="{F36BFE73-F8D1-494C-8AE6-CE4D858B3A4C}" srcOrd="0" destOrd="0" presId="urn:microsoft.com/office/officeart/2005/8/layout/orgChart1"/>
    <dgm:cxn modelId="{16F3478E-A281-4880-98B8-64B4DDF7168D}" type="presParOf" srcId="{5C3418C1-A54E-4174-85B2-296A25F4CA97}" destId="{5C06A350-3323-40F9-AF9B-238B492B713C}" srcOrd="1" destOrd="0" presId="urn:microsoft.com/office/officeart/2005/8/layout/orgChart1"/>
    <dgm:cxn modelId="{0F36BB77-D41C-4F8E-9C1E-DBBFFA77F5BF}" type="presParOf" srcId="{9863895B-DFE5-4303-A452-BCFCAFA02DE5}" destId="{B37CAE9B-B8C0-4EED-B4D6-7B6928B9C67B}" srcOrd="1" destOrd="0" presId="urn:microsoft.com/office/officeart/2005/8/layout/orgChart1"/>
    <dgm:cxn modelId="{62182361-46AF-4BF3-9F40-6BFAF52CA8A1}" type="presParOf" srcId="{9863895B-DFE5-4303-A452-BCFCAFA02DE5}" destId="{7DF2207A-2414-402C-B595-24D39FEF2621}" srcOrd="2" destOrd="0" presId="urn:microsoft.com/office/officeart/2005/8/layout/orgChart1"/>
    <dgm:cxn modelId="{9C61181F-AB7F-4E57-B8BD-407C53EFBE6E}" type="presParOf" srcId="{C18C00AD-8AF2-4B7E-BD7A-DD6DD61D7EBC}" destId="{8C9EF5CC-24E1-47C0-ACBE-4335BDBF0421}" srcOrd="2" destOrd="0" presId="urn:microsoft.com/office/officeart/2005/8/layout/orgChart1"/>
    <dgm:cxn modelId="{47A56D28-D979-4DFE-B05E-39F5CFEBBEC7}" type="presParOf" srcId="{1E6956B5-4CE6-43BF-A7C0-D924362F4EB3}" destId="{5ED7CB4C-8F01-4318-B2E2-ABC4417F607D}" srcOrd="6" destOrd="0" presId="urn:microsoft.com/office/officeart/2005/8/layout/orgChart1"/>
    <dgm:cxn modelId="{FA294B45-9830-439D-88A0-CECC0E46671C}" type="presParOf" srcId="{1E6956B5-4CE6-43BF-A7C0-D924362F4EB3}" destId="{1F5C6915-CFBB-4736-A95F-5CC5B2CAC2CC}" srcOrd="7" destOrd="0" presId="urn:microsoft.com/office/officeart/2005/8/layout/orgChart1"/>
    <dgm:cxn modelId="{E5436741-7DF9-4435-8DB0-A706A26492B9}" type="presParOf" srcId="{1F5C6915-CFBB-4736-A95F-5CC5B2CAC2CC}" destId="{7FA1AFE5-CC6D-4D99-8B99-2242D4BEDBC6}" srcOrd="0" destOrd="0" presId="urn:microsoft.com/office/officeart/2005/8/layout/orgChart1"/>
    <dgm:cxn modelId="{72F72643-9B12-4057-8A1A-7446CF09B6E4}" type="presParOf" srcId="{7FA1AFE5-CC6D-4D99-8B99-2242D4BEDBC6}" destId="{5492C08A-1F26-4E68-ABD3-93D1CD0B8FF1}" srcOrd="0" destOrd="0" presId="urn:microsoft.com/office/officeart/2005/8/layout/orgChart1"/>
    <dgm:cxn modelId="{62FE7AA9-204D-4177-908A-6C2C1013BF4E}" type="presParOf" srcId="{7FA1AFE5-CC6D-4D99-8B99-2242D4BEDBC6}" destId="{4D0B5FF0-8204-49E5-8B99-B680A34D1266}" srcOrd="1" destOrd="0" presId="urn:microsoft.com/office/officeart/2005/8/layout/orgChart1"/>
    <dgm:cxn modelId="{1F32879C-37D5-4ED4-9B6C-DF248A922D66}" type="presParOf" srcId="{1F5C6915-CFBB-4736-A95F-5CC5B2CAC2CC}" destId="{20C17C1D-144B-4EA4-A77F-FF3D95F10371}" srcOrd="1" destOrd="0" presId="urn:microsoft.com/office/officeart/2005/8/layout/orgChart1"/>
    <dgm:cxn modelId="{BE20ABF8-5E28-4A6D-BE26-843DFB2FABAA}" type="presParOf" srcId="{20C17C1D-144B-4EA4-A77F-FF3D95F10371}" destId="{6EDC5692-DA29-4582-A024-9F77FFF4312B}" srcOrd="0" destOrd="0" presId="urn:microsoft.com/office/officeart/2005/8/layout/orgChart1"/>
    <dgm:cxn modelId="{D8E23439-89B0-4B7A-ACD6-A6C70D11FCAA}" type="presParOf" srcId="{20C17C1D-144B-4EA4-A77F-FF3D95F10371}" destId="{820E1CDC-4AAF-47D5-A9B6-EA6CF5E6255B}" srcOrd="1" destOrd="0" presId="urn:microsoft.com/office/officeart/2005/8/layout/orgChart1"/>
    <dgm:cxn modelId="{97C9C2F5-3496-4A53-A944-7B55CF411FFF}" type="presParOf" srcId="{820E1CDC-4AAF-47D5-A9B6-EA6CF5E6255B}" destId="{D5FC14E8-F8AF-41E2-93FB-2818F48B6774}" srcOrd="0" destOrd="0" presId="urn:microsoft.com/office/officeart/2005/8/layout/orgChart1"/>
    <dgm:cxn modelId="{5138A8F6-9609-4DC0-A67D-1AEA66394726}" type="presParOf" srcId="{D5FC14E8-F8AF-41E2-93FB-2818F48B6774}" destId="{99807072-5346-4AEA-A3DF-20A896184AAB}" srcOrd="0" destOrd="0" presId="urn:microsoft.com/office/officeart/2005/8/layout/orgChart1"/>
    <dgm:cxn modelId="{926ABCC0-7BFB-454C-9494-2CB01940A53C}" type="presParOf" srcId="{D5FC14E8-F8AF-41E2-93FB-2818F48B6774}" destId="{D8B13329-D42C-4713-BE2C-CA080697BE4A}" srcOrd="1" destOrd="0" presId="urn:microsoft.com/office/officeart/2005/8/layout/orgChart1"/>
    <dgm:cxn modelId="{399D1436-49C0-4879-B434-46AEBE335DA9}" type="presParOf" srcId="{820E1CDC-4AAF-47D5-A9B6-EA6CF5E6255B}" destId="{7FE7B0CE-F1F3-4FA8-9CA8-83822F0EAEB2}" srcOrd="1" destOrd="0" presId="urn:microsoft.com/office/officeart/2005/8/layout/orgChart1"/>
    <dgm:cxn modelId="{C9FC10F9-628F-4C58-8B5D-F5AAC5E48D0F}" type="presParOf" srcId="{7FE7B0CE-F1F3-4FA8-9CA8-83822F0EAEB2}" destId="{DF56AEA7-50FD-4EB5-AD2C-B31A775FE61A}" srcOrd="0" destOrd="0" presId="urn:microsoft.com/office/officeart/2005/8/layout/orgChart1"/>
    <dgm:cxn modelId="{9BD158AF-C58F-4C84-AAD8-690D1FD0BB20}" type="presParOf" srcId="{7FE7B0CE-F1F3-4FA8-9CA8-83822F0EAEB2}" destId="{A922A1F3-68B6-4F0A-8DBA-6D82C90296BB}" srcOrd="1" destOrd="0" presId="urn:microsoft.com/office/officeart/2005/8/layout/orgChart1"/>
    <dgm:cxn modelId="{70DCAEA7-A38B-4BE9-815A-483B3301F9E2}" type="presParOf" srcId="{A922A1F3-68B6-4F0A-8DBA-6D82C90296BB}" destId="{5EF7EB74-B264-437F-9432-A7415DC72DD5}" srcOrd="0" destOrd="0" presId="urn:microsoft.com/office/officeart/2005/8/layout/orgChart1"/>
    <dgm:cxn modelId="{E831AAF7-DD94-4239-AEC6-E1501E35EAD2}" type="presParOf" srcId="{5EF7EB74-B264-437F-9432-A7415DC72DD5}" destId="{AD02F732-1376-4C65-B947-24C369D6C50B}" srcOrd="0" destOrd="0" presId="urn:microsoft.com/office/officeart/2005/8/layout/orgChart1"/>
    <dgm:cxn modelId="{E41938C3-F886-4EF1-ADD1-854C33A74595}" type="presParOf" srcId="{5EF7EB74-B264-437F-9432-A7415DC72DD5}" destId="{13EBE421-67E7-4A03-8440-DC84260FB8D3}" srcOrd="1" destOrd="0" presId="urn:microsoft.com/office/officeart/2005/8/layout/orgChart1"/>
    <dgm:cxn modelId="{0A51DE5F-CA66-4437-ACDC-557A054328A8}" type="presParOf" srcId="{A922A1F3-68B6-4F0A-8DBA-6D82C90296BB}" destId="{5BC104B8-E514-4F3C-A332-63EF061111D9}" srcOrd="1" destOrd="0" presId="urn:microsoft.com/office/officeart/2005/8/layout/orgChart1"/>
    <dgm:cxn modelId="{15F432E6-1759-488A-9DC3-203ABB826CC0}" type="presParOf" srcId="{A922A1F3-68B6-4F0A-8DBA-6D82C90296BB}" destId="{7F59872F-D6B9-4FD2-A03B-BEEB87F5BB6A}" srcOrd="2" destOrd="0" presId="urn:microsoft.com/office/officeart/2005/8/layout/orgChart1"/>
    <dgm:cxn modelId="{3D3A2E7F-E205-450E-9640-0CE3219DCB99}" type="presParOf" srcId="{820E1CDC-4AAF-47D5-A9B6-EA6CF5E6255B}" destId="{64518FE6-1E41-4B11-83BA-066CD874663C}" srcOrd="2" destOrd="0" presId="urn:microsoft.com/office/officeart/2005/8/layout/orgChart1"/>
    <dgm:cxn modelId="{811406A6-9D31-4206-B29B-A411BE0CFEFC}" type="presParOf" srcId="{20C17C1D-144B-4EA4-A77F-FF3D95F10371}" destId="{7421411C-8417-421A-AD27-52CF08B848C6}" srcOrd="2" destOrd="0" presId="urn:microsoft.com/office/officeart/2005/8/layout/orgChart1"/>
    <dgm:cxn modelId="{533509C5-830A-4CE5-B7C1-DE96CF118E2A}" type="presParOf" srcId="{20C17C1D-144B-4EA4-A77F-FF3D95F10371}" destId="{FF724709-91B5-48D1-92FD-51671839D928}" srcOrd="3" destOrd="0" presId="urn:microsoft.com/office/officeart/2005/8/layout/orgChart1"/>
    <dgm:cxn modelId="{169DA3EB-F5C1-4069-AEF2-EAF1F47D8114}" type="presParOf" srcId="{FF724709-91B5-48D1-92FD-51671839D928}" destId="{AB387337-3BB5-40E6-B5A0-FE01C7F7C487}" srcOrd="0" destOrd="0" presId="urn:microsoft.com/office/officeart/2005/8/layout/orgChart1"/>
    <dgm:cxn modelId="{1A0F3EB1-B551-4B5D-9FDD-F0D89C14CBBA}" type="presParOf" srcId="{AB387337-3BB5-40E6-B5A0-FE01C7F7C487}" destId="{62357BA1-9510-4DDD-8355-FAEFEB158DFA}" srcOrd="0" destOrd="0" presId="urn:microsoft.com/office/officeart/2005/8/layout/orgChart1"/>
    <dgm:cxn modelId="{167FB417-73EF-4B18-9D56-324501BF8A53}" type="presParOf" srcId="{AB387337-3BB5-40E6-B5A0-FE01C7F7C487}" destId="{E8F3F01D-60D5-45D6-B144-9099FDFC9E6A}" srcOrd="1" destOrd="0" presId="urn:microsoft.com/office/officeart/2005/8/layout/orgChart1"/>
    <dgm:cxn modelId="{4A11824B-88C7-4B91-8126-0722F1EBC7E5}" type="presParOf" srcId="{FF724709-91B5-48D1-92FD-51671839D928}" destId="{D7CD81F5-EB6D-4DEA-8C28-31B0887A8638}" srcOrd="1" destOrd="0" presId="urn:microsoft.com/office/officeart/2005/8/layout/orgChart1"/>
    <dgm:cxn modelId="{6441873E-4E8D-4BC4-821C-0BCA5EA19A08}" type="presParOf" srcId="{D7CD81F5-EB6D-4DEA-8C28-31B0887A8638}" destId="{7AC50762-2629-4D59-95AE-B3200A54DB98}" srcOrd="0" destOrd="0" presId="urn:microsoft.com/office/officeart/2005/8/layout/orgChart1"/>
    <dgm:cxn modelId="{B3043BE5-514B-45F4-9E74-76F1C4DC9695}" type="presParOf" srcId="{D7CD81F5-EB6D-4DEA-8C28-31B0887A8638}" destId="{26EE8F97-3D1A-44AE-97B0-B228965EB042}" srcOrd="1" destOrd="0" presId="urn:microsoft.com/office/officeart/2005/8/layout/orgChart1"/>
    <dgm:cxn modelId="{0A574E02-2370-43A2-AF84-3DD45328539F}" type="presParOf" srcId="{26EE8F97-3D1A-44AE-97B0-B228965EB042}" destId="{2FF4633D-6B11-4164-A1E4-FE9E699450AE}" srcOrd="0" destOrd="0" presId="urn:microsoft.com/office/officeart/2005/8/layout/orgChart1"/>
    <dgm:cxn modelId="{19B97997-4B12-4B11-AAD7-5A67F572D6F6}" type="presParOf" srcId="{2FF4633D-6B11-4164-A1E4-FE9E699450AE}" destId="{33D1A5CD-B6FF-45D8-9594-805B38E29692}" srcOrd="0" destOrd="0" presId="urn:microsoft.com/office/officeart/2005/8/layout/orgChart1"/>
    <dgm:cxn modelId="{747584E0-93E7-4EE0-8D44-518CEE5C9C0E}" type="presParOf" srcId="{2FF4633D-6B11-4164-A1E4-FE9E699450AE}" destId="{46492112-BA9F-46A7-BB06-27D79C070142}" srcOrd="1" destOrd="0" presId="urn:microsoft.com/office/officeart/2005/8/layout/orgChart1"/>
    <dgm:cxn modelId="{A3692DC7-FCD7-4C31-8836-617377B86676}" type="presParOf" srcId="{26EE8F97-3D1A-44AE-97B0-B228965EB042}" destId="{1C12F7DE-6D13-42E6-BCB8-1D3977C7778A}" srcOrd="1" destOrd="0" presId="urn:microsoft.com/office/officeart/2005/8/layout/orgChart1"/>
    <dgm:cxn modelId="{91546991-168A-4AE6-90BE-674351701CB7}" type="presParOf" srcId="{26EE8F97-3D1A-44AE-97B0-B228965EB042}" destId="{80EE63F0-318D-4261-B5BA-12A4A3DEE9A3}" srcOrd="2" destOrd="0" presId="urn:microsoft.com/office/officeart/2005/8/layout/orgChart1"/>
    <dgm:cxn modelId="{46A37D0E-8F6E-405A-B61E-94DFDB35257F}" type="presParOf" srcId="{D7CD81F5-EB6D-4DEA-8C28-31B0887A8638}" destId="{35A74EF7-FC63-4103-B91B-AED89DC4D947}" srcOrd="2" destOrd="0" presId="urn:microsoft.com/office/officeart/2005/8/layout/orgChart1"/>
    <dgm:cxn modelId="{AC86DFC4-67E5-4604-BEDD-A17BDEF5DDA0}" type="presParOf" srcId="{D7CD81F5-EB6D-4DEA-8C28-31B0887A8638}" destId="{008A049F-7BB4-4951-B2E4-455A9D9B7C3C}" srcOrd="3" destOrd="0" presId="urn:microsoft.com/office/officeart/2005/8/layout/orgChart1"/>
    <dgm:cxn modelId="{A21D331D-1C0B-4084-A158-567A7B461D76}" type="presParOf" srcId="{008A049F-7BB4-4951-B2E4-455A9D9B7C3C}" destId="{DCAB2A99-74BA-4A7F-9DDC-176377466211}" srcOrd="0" destOrd="0" presId="urn:microsoft.com/office/officeart/2005/8/layout/orgChart1"/>
    <dgm:cxn modelId="{414268E7-49B7-42D6-8D65-ED9B54D0341D}" type="presParOf" srcId="{DCAB2A99-74BA-4A7F-9DDC-176377466211}" destId="{9974EE18-16E0-4342-9146-E37E20E942E8}" srcOrd="0" destOrd="0" presId="urn:microsoft.com/office/officeart/2005/8/layout/orgChart1"/>
    <dgm:cxn modelId="{1DF29651-49B3-4DC6-A322-B5E4D026BEDF}" type="presParOf" srcId="{DCAB2A99-74BA-4A7F-9DDC-176377466211}" destId="{11765431-6D77-4A16-A9A9-E1E685A3EFE6}" srcOrd="1" destOrd="0" presId="urn:microsoft.com/office/officeart/2005/8/layout/orgChart1"/>
    <dgm:cxn modelId="{E7A472C2-52F4-4343-81D0-BDABE5B97CE3}" type="presParOf" srcId="{008A049F-7BB4-4951-B2E4-455A9D9B7C3C}" destId="{F862B08F-4471-4FCF-B197-687D8A76E842}" srcOrd="1" destOrd="0" presId="urn:microsoft.com/office/officeart/2005/8/layout/orgChart1"/>
    <dgm:cxn modelId="{7C852F0C-2FCE-4882-B1B6-6EF08E2574E2}" type="presParOf" srcId="{008A049F-7BB4-4951-B2E4-455A9D9B7C3C}" destId="{10C8E78B-512C-490B-9D45-D4D536134854}" srcOrd="2" destOrd="0" presId="urn:microsoft.com/office/officeart/2005/8/layout/orgChart1"/>
    <dgm:cxn modelId="{B39D4F9A-E7F1-4D47-90E9-54E4AABB0E1D}" type="presParOf" srcId="{D7CD81F5-EB6D-4DEA-8C28-31B0887A8638}" destId="{D2C1F5CE-654A-4011-B8E2-A69C7F72A3AB}" srcOrd="4" destOrd="0" presId="urn:microsoft.com/office/officeart/2005/8/layout/orgChart1"/>
    <dgm:cxn modelId="{8725C70C-6972-43C2-BA41-D6E014B1B228}" type="presParOf" srcId="{D7CD81F5-EB6D-4DEA-8C28-31B0887A8638}" destId="{DAC3B33C-4F92-40CA-9435-D2134290F1D3}" srcOrd="5" destOrd="0" presId="urn:microsoft.com/office/officeart/2005/8/layout/orgChart1"/>
    <dgm:cxn modelId="{BA8B0E4C-9874-48E9-9D44-172D62DD0EFB}" type="presParOf" srcId="{DAC3B33C-4F92-40CA-9435-D2134290F1D3}" destId="{57D56536-D73A-46BA-AF63-DA4CC27631B7}" srcOrd="0" destOrd="0" presId="urn:microsoft.com/office/officeart/2005/8/layout/orgChart1"/>
    <dgm:cxn modelId="{3B43110E-E219-454F-B95A-642E8C21CB8F}" type="presParOf" srcId="{57D56536-D73A-46BA-AF63-DA4CC27631B7}" destId="{7239E906-DB4D-4960-9B58-082FF21F9B00}" srcOrd="0" destOrd="0" presId="urn:microsoft.com/office/officeart/2005/8/layout/orgChart1"/>
    <dgm:cxn modelId="{609A1ECE-0F56-45B9-AF52-FAE01E3E4089}" type="presParOf" srcId="{57D56536-D73A-46BA-AF63-DA4CC27631B7}" destId="{A3D91A66-EB1B-4A36-A3F2-0C3129789BEE}" srcOrd="1" destOrd="0" presId="urn:microsoft.com/office/officeart/2005/8/layout/orgChart1"/>
    <dgm:cxn modelId="{FA1E8AD0-CA85-49CE-B0DB-AFF7D68F3666}" type="presParOf" srcId="{DAC3B33C-4F92-40CA-9435-D2134290F1D3}" destId="{AC8D2D4F-89D8-4DEE-BCEB-E8A8D8967340}" srcOrd="1" destOrd="0" presId="urn:microsoft.com/office/officeart/2005/8/layout/orgChart1"/>
    <dgm:cxn modelId="{E30BEA51-A917-4662-BB10-D3E6C3034D1D}" type="presParOf" srcId="{DAC3B33C-4F92-40CA-9435-D2134290F1D3}" destId="{B2B77297-8C24-4A46-A269-6F12EB9E34DF}" srcOrd="2" destOrd="0" presId="urn:microsoft.com/office/officeart/2005/8/layout/orgChart1"/>
    <dgm:cxn modelId="{BAD55AC6-3FF2-4809-9988-171347F736BA}" type="presParOf" srcId="{FF724709-91B5-48D1-92FD-51671839D928}" destId="{FFCB7286-5A0D-4F44-8031-56CB28EA4E1C}" srcOrd="2" destOrd="0" presId="urn:microsoft.com/office/officeart/2005/8/layout/orgChart1"/>
    <dgm:cxn modelId="{2D4B55F9-F89C-4396-91A8-834418A1D704}" type="presParOf" srcId="{1F5C6915-CFBB-4736-A95F-5CC5B2CAC2CC}" destId="{945F9A60-9282-4371-BFFA-AFF5C38F476B}" srcOrd="2" destOrd="0" presId="urn:microsoft.com/office/officeart/2005/8/layout/orgChart1"/>
    <dgm:cxn modelId="{2F8B2B03-FB83-43F3-BFAB-F1CA9547E680}" type="presParOf" srcId="{1E6956B5-4CE6-43BF-A7C0-D924362F4EB3}" destId="{3B2F9E49-829E-47B3-8171-5E9D95B6DC6E}" srcOrd="8" destOrd="0" presId="urn:microsoft.com/office/officeart/2005/8/layout/orgChart1"/>
    <dgm:cxn modelId="{8917FFDE-97D0-4F26-A2F5-8E7B99B1CF8D}" type="presParOf" srcId="{1E6956B5-4CE6-43BF-A7C0-D924362F4EB3}" destId="{1D24A746-30C8-4291-9143-5D8D89E62671}" srcOrd="9" destOrd="0" presId="urn:microsoft.com/office/officeart/2005/8/layout/orgChart1"/>
    <dgm:cxn modelId="{D454B57F-D90A-4F57-B9F1-7AAB942BD7F9}" type="presParOf" srcId="{1D24A746-30C8-4291-9143-5D8D89E62671}" destId="{760E1DE9-5837-44F7-9D48-4AE76AB6383C}" srcOrd="0" destOrd="0" presId="urn:microsoft.com/office/officeart/2005/8/layout/orgChart1"/>
    <dgm:cxn modelId="{27A3E46C-E178-4B59-BEAE-E9F5C1D13457}" type="presParOf" srcId="{760E1DE9-5837-44F7-9D48-4AE76AB6383C}" destId="{2F461A72-F588-4ADB-A35C-CFD40F20DBCA}" srcOrd="0" destOrd="0" presId="urn:microsoft.com/office/officeart/2005/8/layout/orgChart1"/>
    <dgm:cxn modelId="{6A719CBA-EDA2-4D60-8B9E-CD5C14024840}" type="presParOf" srcId="{760E1DE9-5837-44F7-9D48-4AE76AB6383C}" destId="{0A92D93E-A92B-4370-ACF9-56C977847108}" srcOrd="1" destOrd="0" presId="urn:microsoft.com/office/officeart/2005/8/layout/orgChart1"/>
    <dgm:cxn modelId="{144D9995-48A2-4183-93E7-027781EE6C13}" type="presParOf" srcId="{1D24A746-30C8-4291-9143-5D8D89E62671}" destId="{922B08D7-8983-418F-8AC8-D556FCD2AEE2}" srcOrd="1" destOrd="0" presId="urn:microsoft.com/office/officeart/2005/8/layout/orgChart1"/>
    <dgm:cxn modelId="{42950B25-A7AD-497F-A338-21F597F91524}" type="presParOf" srcId="{922B08D7-8983-418F-8AC8-D556FCD2AEE2}" destId="{D62A06E2-68D2-471F-AFAD-01ED4A07AD61}" srcOrd="0" destOrd="0" presId="urn:microsoft.com/office/officeart/2005/8/layout/orgChart1"/>
    <dgm:cxn modelId="{042EB7F5-620B-43FA-9238-FA94507D382E}" type="presParOf" srcId="{922B08D7-8983-418F-8AC8-D556FCD2AEE2}" destId="{BC2E69D7-74BE-42BD-B724-BB2F42ECD5BD}" srcOrd="1" destOrd="0" presId="urn:microsoft.com/office/officeart/2005/8/layout/orgChart1"/>
    <dgm:cxn modelId="{A3DB5437-EC6C-48D4-97D9-34B88420294C}" type="presParOf" srcId="{BC2E69D7-74BE-42BD-B724-BB2F42ECD5BD}" destId="{17B08699-41EC-479B-9E28-6CF7D35EC8CD}" srcOrd="0" destOrd="0" presId="urn:microsoft.com/office/officeart/2005/8/layout/orgChart1"/>
    <dgm:cxn modelId="{4C1827D6-CD3F-4FEF-9A53-253A99FC100F}" type="presParOf" srcId="{17B08699-41EC-479B-9E28-6CF7D35EC8CD}" destId="{B26867AC-85AE-4652-9EE9-FDEC535EB878}" srcOrd="0" destOrd="0" presId="urn:microsoft.com/office/officeart/2005/8/layout/orgChart1"/>
    <dgm:cxn modelId="{96DA0627-3292-44A7-9068-447FB7F964D5}" type="presParOf" srcId="{17B08699-41EC-479B-9E28-6CF7D35EC8CD}" destId="{559F7B69-713A-45E4-9CC3-8BD5004ABA0C}" srcOrd="1" destOrd="0" presId="urn:microsoft.com/office/officeart/2005/8/layout/orgChart1"/>
    <dgm:cxn modelId="{E56B82BB-8D64-4D7A-A6CB-A60138C09C6B}" type="presParOf" srcId="{BC2E69D7-74BE-42BD-B724-BB2F42ECD5BD}" destId="{BB00ECF4-6287-4DA0-9528-8FD3D7FBD0B3}" srcOrd="1" destOrd="0" presId="urn:microsoft.com/office/officeart/2005/8/layout/orgChart1"/>
    <dgm:cxn modelId="{409D4E71-D427-415A-8BAD-DE0FC7EECA29}" type="presParOf" srcId="{BC2E69D7-74BE-42BD-B724-BB2F42ECD5BD}" destId="{360A17BD-B4D4-4D28-86AF-0464A6906ECB}" srcOrd="2" destOrd="0" presId="urn:microsoft.com/office/officeart/2005/8/layout/orgChart1"/>
    <dgm:cxn modelId="{7D1CBB2F-C2D6-487A-9978-0DD0C998ECC7}" type="presParOf" srcId="{922B08D7-8983-418F-8AC8-D556FCD2AEE2}" destId="{A7DE779E-1708-4C96-B149-2846CBB6B666}" srcOrd="2" destOrd="0" presId="urn:microsoft.com/office/officeart/2005/8/layout/orgChart1"/>
    <dgm:cxn modelId="{8F9E1C14-CD12-4A0E-91CE-9552A1AF08A5}" type="presParOf" srcId="{922B08D7-8983-418F-8AC8-D556FCD2AEE2}" destId="{AEADEA4E-74AE-4E37-AAF0-6CBC07EE403F}" srcOrd="3" destOrd="0" presId="urn:microsoft.com/office/officeart/2005/8/layout/orgChart1"/>
    <dgm:cxn modelId="{A3C9DD9E-2380-4171-9104-0AB85774F043}" type="presParOf" srcId="{AEADEA4E-74AE-4E37-AAF0-6CBC07EE403F}" destId="{443D992C-79A0-45A0-8C1F-3DE8C4060539}" srcOrd="0" destOrd="0" presId="urn:microsoft.com/office/officeart/2005/8/layout/orgChart1"/>
    <dgm:cxn modelId="{980A02A1-85CE-4C5D-89E1-600D38CE7916}" type="presParOf" srcId="{443D992C-79A0-45A0-8C1F-3DE8C4060539}" destId="{596CFEDE-8E51-4364-ACCB-53925524CF0B}" srcOrd="0" destOrd="0" presId="urn:microsoft.com/office/officeart/2005/8/layout/orgChart1"/>
    <dgm:cxn modelId="{4066910D-B16E-4C6C-B558-E4C3745F5260}" type="presParOf" srcId="{443D992C-79A0-45A0-8C1F-3DE8C4060539}" destId="{E97CD401-E56F-4224-AD43-852EF5EE4550}" srcOrd="1" destOrd="0" presId="urn:microsoft.com/office/officeart/2005/8/layout/orgChart1"/>
    <dgm:cxn modelId="{EC17B436-3AD7-4FD7-9477-5599A21FC664}" type="presParOf" srcId="{AEADEA4E-74AE-4E37-AAF0-6CBC07EE403F}" destId="{D60C2A03-196D-4BE7-A96C-9F869D545245}" srcOrd="1" destOrd="0" presId="urn:microsoft.com/office/officeart/2005/8/layout/orgChart1"/>
    <dgm:cxn modelId="{0B17DEC5-24F9-40F2-A5B7-5A5E441E1C76}" type="presParOf" srcId="{AEADEA4E-74AE-4E37-AAF0-6CBC07EE403F}" destId="{EB6634C9-7A3F-43BF-A86E-4AC829B3B297}" srcOrd="2" destOrd="0" presId="urn:microsoft.com/office/officeart/2005/8/layout/orgChart1"/>
    <dgm:cxn modelId="{C6065784-AAEC-44CF-9A3C-B76F3DFFD714}" type="presParOf" srcId="{1D24A746-30C8-4291-9143-5D8D89E62671}" destId="{3D3FB858-6686-4BC4-9314-D19590A4F62F}" srcOrd="2" destOrd="0" presId="urn:microsoft.com/office/officeart/2005/8/layout/orgChart1"/>
    <dgm:cxn modelId="{B3BA96A6-E0C5-4522-AD78-C759227E4913}" type="presParOf" srcId="{1E6956B5-4CE6-43BF-A7C0-D924362F4EB3}" destId="{BD75C551-937E-4985-A0C3-A74F6E49CF3D}" srcOrd="10" destOrd="0" presId="urn:microsoft.com/office/officeart/2005/8/layout/orgChart1"/>
    <dgm:cxn modelId="{85958A6C-7F7B-46F5-AD4C-7D56EF5CD521}" type="presParOf" srcId="{1E6956B5-4CE6-43BF-A7C0-D924362F4EB3}" destId="{CF480A1F-F423-4236-8CE1-F78E5767E19D}" srcOrd="11" destOrd="0" presId="urn:microsoft.com/office/officeart/2005/8/layout/orgChart1"/>
    <dgm:cxn modelId="{18F03109-DC71-4763-8957-62DE9C64296D}" type="presParOf" srcId="{CF480A1F-F423-4236-8CE1-F78E5767E19D}" destId="{EC828085-CF4A-4189-A187-6A12753B3515}" srcOrd="0" destOrd="0" presId="urn:microsoft.com/office/officeart/2005/8/layout/orgChart1"/>
    <dgm:cxn modelId="{E487E8E6-4B6E-4131-AC30-2FFF95B19136}" type="presParOf" srcId="{EC828085-CF4A-4189-A187-6A12753B3515}" destId="{DC6A647D-FACA-4E8E-B9F7-B07F17547C50}" srcOrd="0" destOrd="0" presId="urn:microsoft.com/office/officeart/2005/8/layout/orgChart1"/>
    <dgm:cxn modelId="{F106349B-4CE1-4444-9120-4F9A0A5ABCD4}" type="presParOf" srcId="{EC828085-CF4A-4189-A187-6A12753B3515}" destId="{F36FD379-8A1C-44AD-8B46-08AF82CD4C2E}" srcOrd="1" destOrd="0" presId="urn:microsoft.com/office/officeart/2005/8/layout/orgChart1"/>
    <dgm:cxn modelId="{44E38737-1736-493F-921A-41B81C4C4712}" type="presParOf" srcId="{CF480A1F-F423-4236-8CE1-F78E5767E19D}" destId="{79B1C476-F156-46B1-91EF-AFDFFD080151}" srcOrd="1" destOrd="0" presId="urn:microsoft.com/office/officeart/2005/8/layout/orgChart1"/>
    <dgm:cxn modelId="{6FB4724C-D699-45CC-83DC-C6099F7B63DB}" type="presParOf" srcId="{79B1C476-F156-46B1-91EF-AFDFFD080151}" destId="{7665F025-6532-49D5-B145-05E6FC95A5A0}" srcOrd="0" destOrd="0" presId="urn:microsoft.com/office/officeart/2005/8/layout/orgChart1"/>
    <dgm:cxn modelId="{3204A434-4308-4951-9D0C-C32482B177B6}" type="presParOf" srcId="{79B1C476-F156-46B1-91EF-AFDFFD080151}" destId="{3A48D986-0AB0-458D-BC58-0BACFF08150A}" srcOrd="1" destOrd="0" presId="urn:microsoft.com/office/officeart/2005/8/layout/orgChart1"/>
    <dgm:cxn modelId="{0AB6F24F-C854-450C-A11B-A6C5CC91C4CE}" type="presParOf" srcId="{3A48D986-0AB0-458D-BC58-0BACFF08150A}" destId="{ED8DA588-BB6A-4D0F-B82A-47A9434C52FA}" srcOrd="0" destOrd="0" presId="urn:microsoft.com/office/officeart/2005/8/layout/orgChart1"/>
    <dgm:cxn modelId="{9E3CB3BE-C041-4D13-A5DE-2EB5C722B516}" type="presParOf" srcId="{ED8DA588-BB6A-4D0F-B82A-47A9434C52FA}" destId="{06F49D67-72E7-427C-AC5D-C35D4F43448A}" srcOrd="0" destOrd="0" presId="urn:microsoft.com/office/officeart/2005/8/layout/orgChart1"/>
    <dgm:cxn modelId="{DB82ACA2-4A10-4D68-8FAF-C4C9D0301F2C}" type="presParOf" srcId="{ED8DA588-BB6A-4D0F-B82A-47A9434C52FA}" destId="{26CF8B4B-5659-48BE-955A-FCCFB118BC39}" srcOrd="1" destOrd="0" presId="urn:microsoft.com/office/officeart/2005/8/layout/orgChart1"/>
    <dgm:cxn modelId="{B8C7874F-F93C-4C6D-9D2C-36A69793736B}" type="presParOf" srcId="{3A48D986-0AB0-458D-BC58-0BACFF08150A}" destId="{03D33DD3-3EA5-4365-A358-CC9C1002D791}" srcOrd="1" destOrd="0" presId="urn:microsoft.com/office/officeart/2005/8/layout/orgChart1"/>
    <dgm:cxn modelId="{24E68EF7-6A2F-4D4F-BFD7-9DCC6C725EC8}" type="presParOf" srcId="{03D33DD3-3EA5-4365-A358-CC9C1002D791}" destId="{FCEE59D1-165B-4747-84A1-CCAD6A827EA6}" srcOrd="0" destOrd="0" presId="urn:microsoft.com/office/officeart/2005/8/layout/orgChart1"/>
    <dgm:cxn modelId="{5746CAAC-BC11-49DF-AC7C-5B6B681F7FCB}" type="presParOf" srcId="{03D33DD3-3EA5-4365-A358-CC9C1002D791}" destId="{80CCA569-77FA-47DF-A728-CD231007FE8C}" srcOrd="1" destOrd="0" presId="urn:microsoft.com/office/officeart/2005/8/layout/orgChart1"/>
    <dgm:cxn modelId="{304D728D-0282-47D6-A08B-8C660F1A8CEF}" type="presParOf" srcId="{80CCA569-77FA-47DF-A728-CD231007FE8C}" destId="{AAAD2E27-DA8F-44D8-B8C0-3E2B7ABB0CF7}" srcOrd="0" destOrd="0" presId="urn:microsoft.com/office/officeart/2005/8/layout/orgChart1"/>
    <dgm:cxn modelId="{93D3F96D-AE30-4F93-80EE-083F937A990B}" type="presParOf" srcId="{AAAD2E27-DA8F-44D8-B8C0-3E2B7ABB0CF7}" destId="{6C273F22-6CAD-482D-A163-B5248C4ACF9E}" srcOrd="0" destOrd="0" presId="urn:microsoft.com/office/officeart/2005/8/layout/orgChart1"/>
    <dgm:cxn modelId="{1EFB4910-C280-484C-AFA6-4FCFF8396CA3}" type="presParOf" srcId="{AAAD2E27-DA8F-44D8-B8C0-3E2B7ABB0CF7}" destId="{6D75FFCB-78C7-41D8-A503-767DF4923A18}" srcOrd="1" destOrd="0" presId="urn:microsoft.com/office/officeart/2005/8/layout/orgChart1"/>
    <dgm:cxn modelId="{E090B63C-65CF-469A-8A4B-715C0817D0F1}" type="presParOf" srcId="{80CCA569-77FA-47DF-A728-CD231007FE8C}" destId="{DD0CEDEE-4A1E-40A0-96FE-97BA4EEF695F}" srcOrd="1" destOrd="0" presId="urn:microsoft.com/office/officeart/2005/8/layout/orgChart1"/>
    <dgm:cxn modelId="{7F1FB50B-37E8-44AA-BEAA-01D64C7CADFB}" type="presParOf" srcId="{80CCA569-77FA-47DF-A728-CD231007FE8C}" destId="{E933E140-C356-4EA8-9A50-7518D3F121BB}" srcOrd="2" destOrd="0" presId="urn:microsoft.com/office/officeart/2005/8/layout/orgChart1"/>
    <dgm:cxn modelId="{6A48D4A6-7644-40C0-9A4F-786D900DE28C}" type="presParOf" srcId="{03D33DD3-3EA5-4365-A358-CC9C1002D791}" destId="{7624BD52-9976-469E-B937-C940B5CE1C90}" srcOrd="2" destOrd="0" presId="urn:microsoft.com/office/officeart/2005/8/layout/orgChart1"/>
    <dgm:cxn modelId="{B017BA17-9B23-4F80-A5BB-0EEF772A8BDF}" type="presParOf" srcId="{03D33DD3-3EA5-4365-A358-CC9C1002D791}" destId="{06CB0CD3-50F7-4D96-816D-E12C117EF275}" srcOrd="3" destOrd="0" presId="urn:microsoft.com/office/officeart/2005/8/layout/orgChart1"/>
    <dgm:cxn modelId="{B12CE46D-9F82-4BB5-A264-51B5F5950636}" type="presParOf" srcId="{06CB0CD3-50F7-4D96-816D-E12C117EF275}" destId="{EA5C76A5-05BA-48AC-9A6A-370CEC18C094}" srcOrd="0" destOrd="0" presId="urn:microsoft.com/office/officeart/2005/8/layout/orgChart1"/>
    <dgm:cxn modelId="{6A163AB6-A90B-44EF-A319-F0CD80AD42F5}" type="presParOf" srcId="{EA5C76A5-05BA-48AC-9A6A-370CEC18C094}" destId="{64C6F71F-D520-411F-8542-9F19501C68EA}" srcOrd="0" destOrd="0" presId="urn:microsoft.com/office/officeart/2005/8/layout/orgChart1"/>
    <dgm:cxn modelId="{9BDFEF68-3585-46B6-B009-24143E871BA2}" type="presParOf" srcId="{EA5C76A5-05BA-48AC-9A6A-370CEC18C094}" destId="{D4EDA1F2-8C1F-44B6-8459-DB1C5B67B9A1}" srcOrd="1" destOrd="0" presId="urn:microsoft.com/office/officeart/2005/8/layout/orgChart1"/>
    <dgm:cxn modelId="{00D6F9D4-7D63-42A7-A0C2-658036F0EB4E}" type="presParOf" srcId="{06CB0CD3-50F7-4D96-816D-E12C117EF275}" destId="{3DFD99DB-4BB3-48E2-9CF6-BC51221EA68F}" srcOrd="1" destOrd="0" presId="urn:microsoft.com/office/officeart/2005/8/layout/orgChart1"/>
    <dgm:cxn modelId="{8E1C2E06-8A2F-4358-B6A1-22B39E729F1F}" type="presParOf" srcId="{06CB0CD3-50F7-4D96-816D-E12C117EF275}" destId="{CC5C93B6-0BFB-43FD-B3DF-3FB029D13F62}" srcOrd="2" destOrd="0" presId="urn:microsoft.com/office/officeart/2005/8/layout/orgChart1"/>
    <dgm:cxn modelId="{2060A84E-72F3-493C-98BD-8F347FB0281E}" type="presParOf" srcId="{3A48D986-0AB0-458D-BC58-0BACFF08150A}" destId="{83C48744-C926-4E93-A041-2AA820729551}" srcOrd="2" destOrd="0" presId="urn:microsoft.com/office/officeart/2005/8/layout/orgChart1"/>
    <dgm:cxn modelId="{13614239-02D0-42E1-B013-332A7822953C}" type="presParOf" srcId="{79B1C476-F156-46B1-91EF-AFDFFD080151}" destId="{751D8A0D-EB17-4AD2-848B-1AEF2E4F19C8}" srcOrd="2" destOrd="0" presId="urn:microsoft.com/office/officeart/2005/8/layout/orgChart1"/>
    <dgm:cxn modelId="{FECFABA9-70DE-45F2-979F-4D6243DB1D6B}" type="presParOf" srcId="{79B1C476-F156-46B1-91EF-AFDFFD080151}" destId="{9D34AF18-CF13-4187-B7A3-83309A0A6AE7}" srcOrd="3" destOrd="0" presId="urn:microsoft.com/office/officeart/2005/8/layout/orgChart1"/>
    <dgm:cxn modelId="{5D5FC6E0-361C-44B2-9B28-99A94021B148}" type="presParOf" srcId="{9D34AF18-CF13-4187-B7A3-83309A0A6AE7}" destId="{97704806-5A92-4D72-85A8-A7DDE955CC2C}" srcOrd="0" destOrd="0" presId="urn:microsoft.com/office/officeart/2005/8/layout/orgChart1"/>
    <dgm:cxn modelId="{FD8381DD-5375-4BFD-AA4A-E089E3E17F3D}" type="presParOf" srcId="{97704806-5A92-4D72-85A8-A7DDE955CC2C}" destId="{F0F8875F-10B0-4C60-B9DE-1ACA4A6EB865}" srcOrd="0" destOrd="0" presId="urn:microsoft.com/office/officeart/2005/8/layout/orgChart1"/>
    <dgm:cxn modelId="{68FE23EF-0223-4D2D-9F1F-16BF24EC850A}" type="presParOf" srcId="{97704806-5A92-4D72-85A8-A7DDE955CC2C}" destId="{6D6D918D-9F40-46AA-9C0D-FA872B4D2DF8}" srcOrd="1" destOrd="0" presId="urn:microsoft.com/office/officeart/2005/8/layout/orgChart1"/>
    <dgm:cxn modelId="{B7F6AB9D-D93A-4FF7-A22F-6AD5FC53FD4B}" type="presParOf" srcId="{9D34AF18-CF13-4187-B7A3-83309A0A6AE7}" destId="{F66E3AB3-791A-454E-85CB-D1B1E946E33E}" srcOrd="1" destOrd="0" presId="urn:microsoft.com/office/officeart/2005/8/layout/orgChart1"/>
    <dgm:cxn modelId="{DF7C7F5B-FA4C-4BB5-84EB-43C48AEBE35B}" type="presParOf" srcId="{F66E3AB3-791A-454E-85CB-D1B1E946E33E}" destId="{72B7FA88-5DAE-4A07-8A42-9A4E79A9FFBD}" srcOrd="0" destOrd="0" presId="urn:microsoft.com/office/officeart/2005/8/layout/orgChart1"/>
    <dgm:cxn modelId="{25870E0A-6EBF-4A10-9384-27A298C83595}" type="presParOf" srcId="{F66E3AB3-791A-454E-85CB-D1B1E946E33E}" destId="{73942754-DCEC-433A-BAE5-D71158AB14DC}" srcOrd="1" destOrd="0" presId="urn:microsoft.com/office/officeart/2005/8/layout/orgChart1"/>
    <dgm:cxn modelId="{12CC9E90-939D-4EB5-894C-12A8DDFADE9B}" type="presParOf" srcId="{73942754-DCEC-433A-BAE5-D71158AB14DC}" destId="{ABAC5E2F-707E-4CAF-9C24-2ECD871DEBE2}" srcOrd="0" destOrd="0" presId="urn:microsoft.com/office/officeart/2005/8/layout/orgChart1"/>
    <dgm:cxn modelId="{A0FABA61-E56C-4860-AA57-3D9C0E93E78C}" type="presParOf" srcId="{ABAC5E2F-707E-4CAF-9C24-2ECD871DEBE2}" destId="{8AD1C2AE-2D11-4136-B4E9-D390C04ABEA4}" srcOrd="0" destOrd="0" presId="urn:microsoft.com/office/officeart/2005/8/layout/orgChart1"/>
    <dgm:cxn modelId="{8EA3A2E2-9F88-46C7-B959-2B4CF656D781}" type="presParOf" srcId="{ABAC5E2F-707E-4CAF-9C24-2ECD871DEBE2}" destId="{032E1149-F7F3-4852-8E78-03A9A02BD1F6}" srcOrd="1" destOrd="0" presId="urn:microsoft.com/office/officeart/2005/8/layout/orgChart1"/>
    <dgm:cxn modelId="{F6AD103A-B72F-4233-B1B6-C4560B933E28}" type="presParOf" srcId="{73942754-DCEC-433A-BAE5-D71158AB14DC}" destId="{32B39187-AE5A-405F-A206-02AAC8B1F0E7}" srcOrd="1" destOrd="0" presId="urn:microsoft.com/office/officeart/2005/8/layout/orgChart1"/>
    <dgm:cxn modelId="{C0C3A0A2-9953-4E03-B95F-5C182DE1F785}" type="presParOf" srcId="{73942754-DCEC-433A-BAE5-D71158AB14DC}" destId="{EDF693D8-6977-4077-9E52-FB20F2CFD34F}" srcOrd="2" destOrd="0" presId="urn:microsoft.com/office/officeart/2005/8/layout/orgChart1"/>
    <dgm:cxn modelId="{21483F71-57ED-4EE6-8591-FF7CC9E12778}" type="presParOf" srcId="{F66E3AB3-791A-454E-85CB-D1B1E946E33E}" destId="{7E760CB5-4AB4-412C-B90D-CFBACE2D5AD8}" srcOrd="2" destOrd="0" presId="urn:microsoft.com/office/officeart/2005/8/layout/orgChart1"/>
    <dgm:cxn modelId="{8766C9EE-37E7-4270-89EC-0F185097A0FA}" type="presParOf" srcId="{F66E3AB3-791A-454E-85CB-D1B1E946E33E}" destId="{F473ABA7-5921-4743-9800-C4AACDDAC9A5}" srcOrd="3" destOrd="0" presId="urn:microsoft.com/office/officeart/2005/8/layout/orgChart1"/>
    <dgm:cxn modelId="{8BB82359-CCF3-4E47-B03F-364C2CD62307}" type="presParOf" srcId="{F473ABA7-5921-4743-9800-C4AACDDAC9A5}" destId="{AECCD7CB-D852-4D50-88FE-E9C9C5584BC0}" srcOrd="0" destOrd="0" presId="urn:microsoft.com/office/officeart/2005/8/layout/orgChart1"/>
    <dgm:cxn modelId="{5D4EDD95-18F1-44ED-8C3A-3D803DB0A8B4}" type="presParOf" srcId="{AECCD7CB-D852-4D50-88FE-E9C9C5584BC0}" destId="{8B1FA36D-706A-4984-A8CB-27B34B6FB792}" srcOrd="0" destOrd="0" presId="urn:microsoft.com/office/officeart/2005/8/layout/orgChart1"/>
    <dgm:cxn modelId="{B2C0B180-ABB9-4031-9A9E-D0E0DB7B641B}" type="presParOf" srcId="{AECCD7CB-D852-4D50-88FE-E9C9C5584BC0}" destId="{F925F1E1-7525-447C-B793-808146C71D7F}" srcOrd="1" destOrd="0" presId="urn:microsoft.com/office/officeart/2005/8/layout/orgChart1"/>
    <dgm:cxn modelId="{E9711F69-AF95-48E5-8B89-419F37361BDC}" type="presParOf" srcId="{F473ABA7-5921-4743-9800-C4AACDDAC9A5}" destId="{F443044F-6EDE-44F5-9E9E-3584A86E8C17}" srcOrd="1" destOrd="0" presId="urn:microsoft.com/office/officeart/2005/8/layout/orgChart1"/>
    <dgm:cxn modelId="{9396ABE3-1F78-4A11-BC95-505210693A4E}" type="presParOf" srcId="{F473ABA7-5921-4743-9800-C4AACDDAC9A5}" destId="{27CA3C6D-D967-41D9-9ED9-51904938FF37}" srcOrd="2" destOrd="0" presId="urn:microsoft.com/office/officeart/2005/8/layout/orgChart1"/>
    <dgm:cxn modelId="{22FF4A60-D26A-42A8-9068-309B9C2D2DBB}" type="presParOf" srcId="{9D34AF18-CF13-4187-B7A3-83309A0A6AE7}" destId="{A76E535C-72E4-43EF-99CC-64022A886141}" srcOrd="2" destOrd="0" presId="urn:microsoft.com/office/officeart/2005/8/layout/orgChart1"/>
    <dgm:cxn modelId="{331DDFC9-DDB9-4BBF-851E-5E2B375E4E14}" type="presParOf" srcId="{CF480A1F-F423-4236-8CE1-F78E5767E19D}" destId="{8DCE5DC9-DECF-458D-BEC4-B034C729F54A}" srcOrd="2" destOrd="0" presId="urn:microsoft.com/office/officeart/2005/8/layout/orgChart1"/>
    <dgm:cxn modelId="{868067DC-8564-4E7A-8023-C31BBD6FCE4B}" type="presParOf" srcId="{1E6956B5-4CE6-43BF-A7C0-D924362F4EB3}" destId="{D9CB995D-E608-4124-9BE6-4174EFAE1DB5}" srcOrd="12" destOrd="0" presId="urn:microsoft.com/office/officeart/2005/8/layout/orgChart1"/>
    <dgm:cxn modelId="{6D39FE0E-2240-4EA8-A1FD-F31A08A8D0C1}" type="presParOf" srcId="{1E6956B5-4CE6-43BF-A7C0-D924362F4EB3}" destId="{5946A1D2-EDC5-48F5-9CBB-424B73615DD2}" srcOrd="13" destOrd="0" presId="urn:microsoft.com/office/officeart/2005/8/layout/orgChart1"/>
    <dgm:cxn modelId="{B048599B-A94B-4E05-8550-9A5E1B477CD7}" type="presParOf" srcId="{5946A1D2-EDC5-48F5-9CBB-424B73615DD2}" destId="{F9D5FC01-E9FC-4D1D-A1B6-A9E2CE3CEFEA}" srcOrd="0" destOrd="0" presId="urn:microsoft.com/office/officeart/2005/8/layout/orgChart1"/>
    <dgm:cxn modelId="{13DD9B67-0AA5-48B2-9FD3-188E2A68E59A}" type="presParOf" srcId="{F9D5FC01-E9FC-4D1D-A1B6-A9E2CE3CEFEA}" destId="{EE7DF63C-7758-4267-BE76-E355C8098C71}" srcOrd="0" destOrd="0" presId="urn:microsoft.com/office/officeart/2005/8/layout/orgChart1"/>
    <dgm:cxn modelId="{D77533A0-E9E1-4891-8CEE-87797B30EBE8}" type="presParOf" srcId="{F9D5FC01-E9FC-4D1D-A1B6-A9E2CE3CEFEA}" destId="{F70D8274-F619-4E25-9364-E71FD45A38BC}" srcOrd="1" destOrd="0" presId="urn:microsoft.com/office/officeart/2005/8/layout/orgChart1"/>
    <dgm:cxn modelId="{2ACADC70-5ECD-4C86-B085-E8CF796BA6D6}" type="presParOf" srcId="{5946A1D2-EDC5-48F5-9CBB-424B73615DD2}" destId="{8F693DD1-98B3-4FDA-88FC-F9A8006CC688}" srcOrd="1" destOrd="0" presId="urn:microsoft.com/office/officeart/2005/8/layout/orgChart1"/>
    <dgm:cxn modelId="{E3B6748A-883F-4E15-80BB-FD6D9ADBADD8}" type="presParOf" srcId="{5946A1D2-EDC5-48F5-9CBB-424B73615DD2}" destId="{1FEE04ED-E542-4D86-BD22-3184EDC4FC5C}" srcOrd="2" destOrd="0" presId="urn:microsoft.com/office/officeart/2005/8/layout/orgChart1"/>
    <dgm:cxn modelId="{DA1C21B8-6968-4199-B71B-029D687067E5}" type="presParOf" srcId="{1E6956B5-4CE6-43BF-A7C0-D924362F4EB3}" destId="{563A3748-6EFD-4F5E-B23C-84F2C1293E01}" srcOrd="14" destOrd="0" presId="urn:microsoft.com/office/officeart/2005/8/layout/orgChart1"/>
    <dgm:cxn modelId="{9D78B962-3D2A-4C90-B773-FEAA4B068042}" type="presParOf" srcId="{1E6956B5-4CE6-43BF-A7C0-D924362F4EB3}" destId="{64474DBD-8DF6-4775-B9AD-2F1AD6EFE231}" srcOrd="15" destOrd="0" presId="urn:microsoft.com/office/officeart/2005/8/layout/orgChart1"/>
    <dgm:cxn modelId="{03363CA2-4A3C-4D64-8522-6CE908CD2E38}" type="presParOf" srcId="{64474DBD-8DF6-4775-B9AD-2F1AD6EFE231}" destId="{47B24DD6-0CBE-4024-A769-F35DCEE5B4B2}" srcOrd="0" destOrd="0" presId="urn:microsoft.com/office/officeart/2005/8/layout/orgChart1"/>
    <dgm:cxn modelId="{617B2C2B-5285-4B85-8512-C6928EF82A13}" type="presParOf" srcId="{47B24DD6-0CBE-4024-A769-F35DCEE5B4B2}" destId="{4D877CAC-0E4A-4017-B8AA-1BBF877F6498}" srcOrd="0" destOrd="0" presId="urn:microsoft.com/office/officeart/2005/8/layout/orgChart1"/>
    <dgm:cxn modelId="{DFA07443-5EA9-4FC1-B2B4-A2567D406863}" type="presParOf" srcId="{47B24DD6-0CBE-4024-A769-F35DCEE5B4B2}" destId="{18AF9046-9558-4629-A504-37935458A506}" srcOrd="1" destOrd="0" presId="urn:microsoft.com/office/officeart/2005/8/layout/orgChart1"/>
    <dgm:cxn modelId="{2111E8F0-DB5F-4142-A379-F26365D232A5}" type="presParOf" srcId="{64474DBD-8DF6-4775-B9AD-2F1AD6EFE231}" destId="{A23FD34A-56FA-47B4-861F-767B79061A73}" srcOrd="1" destOrd="0" presId="urn:microsoft.com/office/officeart/2005/8/layout/orgChart1"/>
    <dgm:cxn modelId="{EB3F7BED-998D-4147-98B2-5B3B744BEC01}" type="presParOf" srcId="{64474DBD-8DF6-4775-B9AD-2F1AD6EFE231}" destId="{EC6FCF35-A590-401D-85A1-07D661F8E0B6}" srcOrd="2" destOrd="0" presId="urn:microsoft.com/office/officeart/2005/8/layout/orgChart1"/>
    <dgm:cxn modelId="{CEC369DB-ECD5-46FD-BB08-DDCEE1E7EB5A}" type="presParOf" srcId="{514536CB-BF9F-47F3-83DD-4FC6E5E7D84F}" destId="{D5942CA8-5DCA-4B73-977E-1F4A4EA4EC7F}" srcOrd="2" destOrd="0" presId="urn:microsoft.com/office/officeart/2005/8/layout/orgChart1"/>
    <dgm:cxn modelId="{F87C6A0E-50E6-410F-B3DD-FE065BD95897}" type="presParOf" srcId="{2E675862-B9C8-4283-A5B1-376197EC36C8}" destId="{B51CE6ED-2D8F-49BF-A1CD-1A806627CCBC}" srcOrd="2" destOrd="0" presId="urn:microsoft.com/office/officeart/2005/8/layout/orgChart1"/>
    <dgm:cxn modelId="{8CF8AF20-9694-45D0-884D-1CD2BBB30CD3}" type="presParOf" srcId="{2E675862-B9C8-4283-A5B1-376197EC36C8}" destId="{8404E7B8-9775-4049-A881-36A85E54EFD7}" srcOrd="3" destOrd="0" presId="urn:microsoft.com/office/officeart/2005/8/layout/orgChart1"/>
    <dgm:cxn modelId="{2A860D6D-404B-4599-9C82-7EF7718F07E7}" type="presParOf" srcId="{8404E7B8-9775-4049-A881-36A85E54EFD7}" destId="{0A4C29F2-0914-43CB-ADF8-93D0E790D3EF}" srcOrd="0" destOrd="0" presId="urn:microsoft.com/office/officeart/2005/8/layout/orgChart1"/>
    <dgm:cxn modelId="{579F2E08-5B8B-44F4-B93B-8D9F1A111FAB}" type="presParOf" srcId="{0A4C29F2-0914-43CB-ADF8-93D0E790D3EF}" destId="{5724BB99-14D1-4BD5-8213-4B47955CBE67}" srcOrd="0" destOrd="0" presId="urn:microsoft.com/office/officeart/2005/8/layout/orgChart1"/>
    <dgm:cxn modelId="{00B7BB1F-7060-48BC-AEEE-95C24452B45C}" type="presParOf" srcId="{0A4C29F2-0914-43CB-ADF8-93D0E790D3EF}" destId="{F5286A30-8C27-4BE7-A694-7FEA005D2B0F}" srcOrd="1" destOrd="0" presId="urn:microsoft.com/office/officeart/2005/8/layout/orgChart1"/>
    <dgm:cxn modelId="{A7CE17BF-F54B-44EB-8610-A6CA5899B9BB}" type="presParOf" srcId="{8404E7B8-9775-4049-A881-36A85E54EFD7}" destId="{DF391C43-06C2-4310-BC03-A428CD6EEA70}" srcOrd="1" destOrd="0" presId="urn:microsoft.com/office/officeart/2005/8/layout/orgChart1"/>
    <dgm:cxn modelId="{2CCA1FBF-D049-4DBC-B622-7B9578A9ACBE}" type="presParOf" srcId="{DF391C43-06C2-4310-BC03-A428CD6EEA70}" destId="{58C727FC-4FD4-4786-A7F7-E1DA9BDC6A57}" srcOrd="0" destOrd="0" presId="urn:microsoft.com/office/officeart/2005/8/layout/orgChart1"/>
    <dgm:cxn modelId="{194EB1F4-A268-4943-8B9C-3D5E9716AB97}" type="presParOf" srcId="{DF391C43-06C2-4310-BC03-A428CD6EEA70}" destId="{DE325B7D-4E09-4ED6-975B-FC0A5EFDADFC}" srcOrd="1" destOrd="0" presId="urn:microsoft.com/office/officeart/2005/8/layout/orgChart1"/>
    <dgm:cxn modelId="{DE55876D-4CAA-4090-9921-0039D620334F}" type="presParOf" srcId="{DE325B7D-4E09-4ED6-975B-FC0A5EFDADFC}" destId="{A1493277-A683-4562-9D2D-E43E2C9AF8DE}" srcOrd="0" destOrd="0" presId="urn:microsoft.com/office/officeart/2005/8/layout/orgChart1"/>
    <dgm:cxn modelId="{001DBFA3-38C8-4605-B4EF-DA9286BC235F}" type="presParOf" srcId="{A1493277-A683-4562-9D2D-E43E2C9AF8DE}" destId="{AA62D5B6-577A-4191-A1DB-06596BB915B6}" srcOrd="0" destOrd="0" presId="urn:microsoft.com/office/officeart/2005/8/layout/orgChart1"/>
    <dgm:cxn modelId="{0E8A30C9-62F6-4D8B-BF9A-B8FC3579EBB4}" type="presParOf" srcId="{A1493277-A683-4562-9D2D-E43E2C9AF8DE}" destId="{BC349A54-1E85-4963-B94F-91EF173FE882}" srcOrd="1" destOrd="0" presId="urn:microsoft.com/office/officeart/2005/8/layout/orgChart1"/>
    <dgm:cxn modelId="{952ED494-BA70-4CA1-B980-7D5C31A7315B}" type="presParOf" srcId="{DE325B7D-4E09-4ED6-975B-FC0A5EFDADFC}" destId="{132C6B89-B559-47E0-83B5-54255A61B0A9}" srcOrd="1" destOrd="0" presId="urn:microsoft.com/office/officeart/2005/8/layout/orgChart1"/>
    <dgm:cxn modelId="{7CB5183D-B377-4F73-AAEE-517FE9A87759}" type="presParOf" srcId="{DE325B7D-4E09-4ED6-975B-FC0A5EFDADFC}" destId="{56F1030D-2B76-4784-AE5F-C4959189508D}" srcOrd="2" destOrd="0" presId="urn:microsoft.com/office/officeart/2005/8/layout/orgChart1"/>
    <dgm:cxn modelId="{272B4739-2120-44F3-814F-14FA073D9792}" type="presParOf" srcId="{DF391C43-06C2-4310-BC03-A428CD6EEA70}" destId="{55D921F5-8CB1-4DB0-A99B-26AB71D6A55C}" srcOrd="2" destOrd="0" presId="urn:microsoft.com/office/officeart/2005/8/layout/orgChart1"/>
    <dgm:cxn modelId="{CF767D37-5463-40EE-9C2D-58CE6EF880A7}" type="presParOf" srcId="{DF391C43-06C2-4310-BC03-A428CD6EEA70}" destId="{AB328D8F-DF55-4DCD-9EEC-D5780B6B2D07}" srcOrd="3" destOrd="0" presId="urn:microsoft.com/office/officeart/2005/8/layout/orgChart1"/>
    <dgm:cxn modelId="{D6AAE6D4-2AC9-4B06-9847-4322E65F0D30}" type="presParOf" srcId="{AB328D8F-DF55-4DCD-9EEC-D5780B6B2D07}" destId="{A0C1841E-F659-4674-A42D-10053AFC1B61}" srcOrd="0" destOrd="0" presId="urn:microsoft.com/office/officeart/2005/8/layout/orgChart1"/>
    <dgm:cxn modelId="{1004BE2B-47F4-4F6E-ADDD-28E8AD871FCB}" type="presParOf" srcId="{A0C1841E-F659-4674-A42D-10053AFC1B61}" destId="{03A55E57-214B-437B-8910-DEC9F8A8589A}" srcOrd="0" destOrd="0" presId="urn:microsoft.com/office/officeart/2005/8/layout/orgChart1"/>
    <dgm:cxn modelId="{5C613A65-2B3C-4BE7-A721-C0A298E3BAF4}" type="presParOf" srcId="{A0C1841E-F659-4674-A42D-10053AFC1B61}" destId="{DB915F82-F75E-4676-BEB5-A74E45142A7A}" srcOrd="1" destOrd="0" presId="urn:microsoft.com/office/officeart/2005/8/layout/orgChart1"/>
    <dgm:cxn modelId="{CF60F869-F31F-4526-8D54-3B7309433DA3}" type="presParOf" srcId="{AB328D8F-DF55-4DCD-9EEC-D5780B6B2D07}" destId="{E0B0EE3F-F726-425F-98CC-D9A738D81FD1}" srcOrd="1" destOrd="0" presId="urn:microsoft.com/office/officeart/2005/8/layout/orgChart1"/>
    <dgm:cxn modelId="{1E44F363-2DC4-4F18-9F42-E4EF0D6025EB}" type="presParOf" srcId="{AB328D8F-DF55-4DCD-9EEC-D5780B6B2D07}" destId="{63FB98A8-6828-4666-AA70-D2D2D2000241}" srcOrd="2" destOrd="0" presId="urn:microsoft.com/office/officeart/2005/8/layout/orgChart1"/>
    <dgm:cxn modelId="{CBBF738A-3C93-46ED-804F-55BB8EB0067B}" type="presParOf" srcId="{DF391C43-06C2-4310-BC03-A428CD6EEA70}" destId="{54503972-7B3C-4769-B3A4-B4575839E9BC}" srcOrd="4" destOrd="0" presId="urn:microsoft.com/office/officeart/2005/8/layout/orgChart1"/>
    <dgm:cxn modelId="{DF3A3B83-792D-418F-9438-6FEC1B844ACC}" type="presParOf" srcId="{DF391C43-06C2-4310-BC03-A428CD6EEA70}" destId="{C497D752-A7C9-46D2-85F0-64C3359D7863}" srcOrd="5" destOrd="0" presId="urn:microsoft.com/office/officeart/2005/8/layout/orgChart1"/>
    <dgm:cxn modelId="{8996247B-B20A-4994-AC2C-659EEA34ADB4}" type="presParOf" srcId="{C497D752-A7C9-46D2-85F0-64C3359D7863}" destId="{98625A74-6D4A-4A24-8B8C-1D88E791021A}" srcOrd="0" destOrd="0" presId="urn:microsoft.com/office/officeart/2005/8/layout/orgChart1"/>
    <dgm:cxn modelId="{A8EC253F-2886-49BD-95CD-D079B23330A8}" type="presParOf" srcId="{98625A74-6D4A-4A24-8B8C-1D88E791021A}" destId="{EB7674B4-851B-4B76-A731-572A4E1E5C69}" srcOrd="0" destOrd="0" presId="urn:microsoft.com/office/officeart/2005/8/layout/orgChart1"/>
    <dgm:cxn modelId="{86D5F2B1-0C2E-4844-AE2E-7CBF9BCE9C50}" type="presParOf" srcId="{98625A74-6D4A-4A24-8B8C-1D88E791021A}" destId="{DEA3A0D2-D498-450D-94E0-6D378666A191}" srcOrd="1" destOrd="0" presId="urn:microsoft.com/office/officeart/2005/8/layout/orgChart1"/>
    <dgm:cxn modelId="{80820177-3765-492E-8FD1-62E5467147B8}" type="presParOf" srcId="{C497D752-A7C9-46D2-85F0-64C3359D7863}" destId="{1A654A74-9FEF-4A4E-966E-3CB1B37D1DF0}" srcOrd="1" destOrd="0" presId="urn:microsoft.com/office/officeart/2005/8/layout/orgChart1"/>
    <dgm:cxn modelId="{7E2D2470-A039-41BB-8ED8-7B1C3C942C52}" type="presParOf" srcId="{C497D752-A7C9-46D2-85F0-64C3359D7863}" destId="{C819102F-9FE5-4177-966A-0CDCB4059126}" srcOrd="2" destOrd="0" presId="urn:microsoft.com/office/officeart/2005/8/layout/orgChart1"/>
    <dgm:cxn modelId="{2824A394-84B4-4213-BB7F-26DB26DC1FB1}" type="presParOf" srcId="{DF391C43-06C2-4310-BC03-A428CD6EEA70}" destId="{A3B6CF06-00E1-4DD8-8020-4D329A69B55B}" srcOrd="6" destOrd="0" presId="urn:microsoft.com/office/officeart/2005/8/layout/orgChart1"/>
    <dgm:cxn modelId="{0B87CBC8-3A29-4BBF-A5C7-0A564B344DB3}" type="presParOf" srcId="{DF391C43-06C2-4310-BC03-A428CD6EEA70}" destId="{860A5323-7F75-4BEE-BB0F-D3D526F0E6BC}" srcOrd="7" destOrd="0" presId="urn:microsoft.com/office/officeart/2005/8/layout/orgChart1"/>
    <dgm:cxn modelId="{AF5EDA5C-378F-4BFF-9C06-BCBB22384613}" type="presParOf" srcId="{860A5323-7F75-4BEE-BB0F-D3D526F0E6BC}" destId="{C5CAC479-6346-42C3-98FB-663D5571F464}" srcOrd="0" destOrd="0" presId="urn:microsoft.com/office/officeart/2005/8/layout/orgChart1"/>
    <dgm:cxn modelId="{F1EB5BFF-F9B8-4DC7-AF32-71F2DD0CC78C}" type="presParOf" srcId="{C5CAC479-6346-42C3-98FB-663D5571F464}" destId="{C16FAFA7-6BE9-40C2-959F-52D43AE8FDB4}" srcOrd="0" destOrd="0" presId="urn:microsoft.com/office/officeart/2005/8/layout/orgChart1"/>
    <dgm:cxn modelId="{48C6C475-D744-4B8A-A4EF-AC1331F330AB}" type="presParOf" srcId="{C5CAC479-6346-42C3-98FB-663D5571F464}" destId="{98EF7B4A-8431-4D05-9755-DB110CE2B712}" srcOrd="1" destOrd="0" presId="urn:microsoft.com/office/officeart/2005/8/layout/orgChart1"/>
    <dgm:cxn modelId="{8CDBCA6F-6344-448B-8AC2-3FFD6CC20E51}" type="presParOf" srcId="{860A5323-7F75-4BEE-BB0F-D3D526F0E6BC}" destId="{40C72A62-B3F5-4075-9628-957428AE7BA8}" srcOrd="1" destOrd="0" presId="urn:microsoft.com/office/officeart/2005/8/layout/orgChart1"/>
    <dgm:cxn modelId="{25E89BB8-F6FD-4A9F-977A-9709977193FA}" type="presParOf" srcId="{860A5323-7F75-4BEE-BB0F-D3D526F0E6BC}" destId="{B1B04E28-8369-43FD-9747-FA8B0C50BF17}" srcOrd="2" destOrd="0" presId="urn:microsoft.com/office/officeart/2005/8/layout/orgChart1"/>
    <dgm:cxn modelId="{83EDE516-E7AC-46D2-BDE8-9E86C39C7C00}" type="presParOf" srcId="{DF391C43-06C2-4310-BC03-A428CD6EEA70}" destId="{77E63AE8-E2C6-4850-87EE-0FFA34E3A1B2}" srcOrd="8" destOrd="0" presId="urn:microsoft.com/office/officeart/2005/8/layout/orgChart1"/>
    <dgm:cxn modelId="{F22EC84A-FF99-4B77-B432-60C37BA33F37}" type="presParOf" srcId="{DF391C43-06C2-4310-BC03-A428CD6EEA70}" destId="{9F0593E5-973C-4CD1-A9B7-5850D2A57C58}" srcOrd="9" destOrd="0" presId="urn:microsoft.com/office/officeart/2005/8/layout/orgChart1"/>
    <dgm:cxn modelId="{98248770-BD07-4C9D-BEFD-406F97F02421}" type="presParOf" srcId="{9F0593E5-973C-4CD1-A9B7-5850D2A57C58}" destId="{8B0FD356-12DB-45D8-9729-55224CAA16ED}" srcOrd="0" destOrd="0" presId="urn:microsoft.com/office/officeart/2005/8/layout/orgChart1"/>
    <dgm:cxn modelId="{416C8056-3A59-46A6-8122-FB141FE5F320}" type="presParOf" srcId="{8B0FD356-12DB-45D8-9729-55224CAA16ED}" destId="{14CEA0B2-40F9-4C4A-9D1A-A5C0E7380B9F}" srcOrd="0" destOrd="0" presId="urn:microsoft.com/office/officeart/2005/8/layout/orgChart1"/>
    <dgm:cxn modelId="{1E5B8A0A-06A6-4AEC-BD42-486E907C13D0}" type="presParOf" srcId="{8B0FD356-12DB-45D8-9729-55224CAA16ED}" destId="{0A452979-FA9C-49E5-9A5E-60A010D65B3B}" srcOrd="1" destOrd="0" presId="urn:microsoft.com/office/officeart/2005/8/layout/orgChart1"/>
    <dgm:cxn modelId="{C4196E25-7A13-47DF-A072-A733A5559576}" type="presParOf" srcId="{9F0593E5-973C-4CD1-A9B7-5850D2A57C58}" destId="{5CDAB1B0-6F25-4CE7-9ABF-7B3232316322}" srcOrd="1" destOrd="0" presId="urn:microsoft.com/office/officeart/2005/8/layout/orgChart1"/>
    <dgm:cxn modelId="{FEFA8CEB-5946-48B5-AE68-0B1505A4166F}" type="presParOf" srcId="{9F0593E5-973C-4CD1-A9B7-5850D2A57C58}" destId="{88211D19-80EE-478F-AA53-9AB046BC09C4}" srcOrd="2" destOrd="0" presId="urn:microsoft.com/office/officeart/2005/8/layout/orgChart1"/>
    <dgm:cxn modelId="{7860858F-F74B-4336-A349-0250C94635DE}" type="presParOf" srcId="{DF391C43-06C2-4310-BC03-A428CD6EEA70}" destId="{94BD5A09-C985-405E-8D40-727AB8C4EE9F}" srcOrd="10" destOrd="0" presId="urn:microsoft.com/office/officeart/2005/8/layout/orgChart1"/>
    <dgm:cxn modelId="{BFCE655A-4F95-4915-B600-48D7D288DCC0}" type="presParOf" srcId="{DF391C43-06C2-4310-BC03-A428CD6EEA70}" destId="{409CCD8A-833B-4806-928B-3EE98748DFD8}" srcOrd="11" destOrd="0" presId="urn:microsoft.com/office/officeart/2005/8/layout/orgChart1"/>
    <dgm:cxn modelId="{0B45AD72-2481-4B1D-80AC-E09B1116A702}" type="presParOf" srcId="{409CCD8A-833B-4806-928B-3EE98748DFD8}" destId="{4D1748EA-075C-47D1-A3B2-181E1FB006A0}" srcOrd="0" destOrd="0" presId="urn:microsoft.com/office/officeart/2005/8/layout/orgChart1"/>
    <dgm:cxn modelId="{04FC67A6-B188-4CEE-B9C8-831C42E3DC3A}" type="presParOf" srcId="{4D1748EA-075C-47D1-A3B2-181E1FB006A0}" destId="{43E81648-F83D-433C-8C09-0B1E21347C46}" srcOrd="0" destOrd="0" presId="urn:microsoft.com/office/officeart/2005/8/layout/orgChart1"/>
    <dgm:cxn modelId="{D47636B3-D770-4868-81AC-C0CCBD543961}" type="presParOf" srcId="{4D1748EA-075C-47D1-A3B2-181E1FB006A0}" destId="{B9116AFD-BF44-495A-AA60-63EBA7565947}" srcOrd="1" destOrd="0" presId="urn:microsoft.com/office/officeart/2005/8/layout/orgChart1"/>
    <dgm:cxn modelId="{89805E92-6789-4B48-8A42-16E4529F7010}" type="presParOf" srcId="{409CCD8A-833B-4806-928B-3EE98748DFD8}" destId="{A8C809C2-F636-4DCB-88B8-9B07F974531A}" srcOrd="1" destOrd="0" presId="urn:microsoft.com/office/officeart/2005/8/layout/orgChart1"/>
    <dgm:cxn modelId="{2425CA36-69B3-49F2-8E00-56574039E346}" type="presParOf" srcId="{409CCD8A-833B-4806-928B-3EE98748DFD8}" destId="{71A75353-12E2-4152-9485-8ED159B5C2B6}" srcOrd="2" destOrd="0" presId="urn:microsoft.com/office/officeart/2005/8/layout/orgChart1"/>
    <dgm:cxn modelId="{12639D24-2EA8-4597-A9F3-5D31294F1E59}" type="presParOf" srcId="{8404E7B8-9775-4049-A881-36A85E54EFD7}" destId="{646CAE37-9436-4778-B794-3F4061B389FC}" srcOrd="2" destOrd="0" presId="urn:microsoft.com/office/officeart/2005/8/layout/orgChart1"/>
    <dgm:cxn modelId="{4260B329-181F-4FFC-B1C0-C183E6E9DCAE}" type="presParOf" srcId="{58C2E8D9-9BB7-48A0-9FFD-60B4C5647215}" destId="{FFD328D0-F457-4449-B654-343BAA76436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A3A570-5A69-468B-9F3E-80D875EF5C30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IN"/>
        </a:p>
      </dgm:t>
    </dgm:pt>
    <dgm:pt modelId="{AC884C56-44C6-4ADA-A099-F1FB0104382B}">
      <dgm:prSet phldrT="[Text]" custT="1"/>
      <dgm:spPr/>
      <dgm:t>
        <a:bodyPr/>
        <a:lstStyle/>
        <a:p>
          <a:r>
            <a:rPr lang="en-IN" sz="1100" b="1" dirty="0">
              <a:solidFill>
                <a:schemeClr val="tx1"/>
              </a:solidFill>
            </a:rPr>
            <a:t>FS</a:t>
          </a:r>
        </a:p>
      </dgm:t>
    </dgm:pt>
    <dgm:pt modelId="{B3A809EF-B295-4E18-8F66-7DA3F4D6ABB3}" type="parTrans" cxnId="{2AAE0E3A-966D-4FDC-A1A0-14A20194273A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1DFC5CC2-6286-4D2A-A377-77E7AF58358D}" type="sibTrans" cxnId="{2AAE0E3A-966D-4FDC-A1A0-14A20194273A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E3A5AAE4-5482-4D5C-8DDF-3EC5BCA00DD8}">
      <dgm:prSet phldrT="[Text]" custT="1"/>
      <dgm:spPr/>
      <dgm:t>
        <a:bodyPr/>
        <a:lstStyle/>
        <a:p>
          <a:r>
            <a:rPr lang="en-IN" sz="1100" b="1" dirty="0">
              <a:solidFill>
                <a:schemeClr val="tx1"/>
              </a:solidFill>
            </a:rPr>
            <a:t>FULL TIME</a:t>
          </a:r>
        </a:p>
      </dgm:t>
    </dgm:pt>
    <dgm:pt modelId="{44C630D1-9F38-442C-9855-5F845A622593}" type="parTrans" cxnId="{7D5F8B5C-7EF1-4014-B72C-A4F107C3F4FE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58698887-DC44-49B9-AA22-36402B6D5333}" type="sibTrans" cxnId="{7D5F8B5C-7EF1-4014-B72C-A4F107C3F4FE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136AC5E9-7750-4553-ACD5-502E72EB8731}">
      <dgm:prSet custT="1"/>
      <dgm:spPr/>
      <dgm:t>
        <a:bodyPr/>
        <a:lstStyle/>
        <a:p>
          <a:r>
            <a:rPr lang="en-IN" sz="1100" b="1" i="0" u="none" dirty="0">
              <a:solidFill>
                <a:schemeClr val="tx1"/>
              </a:solidFill>
            </a:rPr>
            <a:t>KALYANKUMAR DOMA </a:t>
          </a:r>
          <a:endParaRPr lang="en-IN" sz="1100" b="1" dirty="0">
            <a:solidFill>
              <a:schemeClr val="tx1"/>
            </a:solidFill>
          </a:endParaRPr>
        </a:p>
      </dgm:t>
    </dgm:pt>
    <dgm:pt modelId="{E9014242-17F6-4F40-A148-E958F7C6711F}" type="parTrans" cxnId="{57FF0835-B647-4561-8522-66F68EA121D8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C071CE32-BBEB-4D6E-8A1B-3FFAFE05967D}" type="sibTrans" cxnId="{57FF0835-B647-4561-8522-66F68EA121D8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AA99AEF1-4324-494E-B1F9-FDE743D515B7}">
      <dgm:prSet custT="1"/>
      <dgm:spPr/>
      <dgm:t>
        <a:bodyPr/>
        <a:lstStyle/>
        <a:p>
          <a:r>
            <a:rPr lang="en-IN" sz="1100" b="1" dirty="0">
              <a:solidFill>
                <a:schemeClr val="tx1"/>
              </a:solidFill>
            </a:rPr>
            <a:t>BALAJI VENUGOPALAN </a:t>
          </a:r>
        </a:p>
      </dgm:t>
    </dgm:pt>
    <dgm:pt modelId="{5A661957-785E-4112-BAE8-CA66DAF71AC0}" type="parTrans" cxnId="{66FF7FAB-0779-4D4E-B8D8-95B714C2EFA6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FAD5AB18-0DD6-47FF-B53B-E315D6DFA71D}" type="sibTrans" cxnId="{66FF7FAB-0779-4D4E-B8D8-95B714C2EFA6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00F76942-7212-44DC-9BA6-DAC2ED96B4DC}">
      <dgm:prSet custT="1"/>
      <dgm:spPr/>
      <dgm:t>
        <a:bodyPr/>
        <a:lstStyle/>
        <a:p>
          <a:r>
            <a:rPr lang="en-IN" sz="1100" b="1" i="0" u="none" dirty="0">
              <a:solidFill>
                <a:schemeClr val="tx1"/>
              </a:solidFill>
            </a:rPr>
            <a:t>ANNU NAVEEN </a:t>
          </a:r>
          <a:endParaRPr lang="en-IN" sz="1100" b="1" dirty="0">
            <a:solidFill>
              <a:schemeClr val="tx1"/>
            </a:solidFill>
          </a:endParaRPr>
        </a:p>
      </dgm:t>
    </dgm:pt>
    <dgm:pt modelId="{655974B4-0742-4E93-ACAE-AC67E4BA9B91}" type="parTrans" cxnId="{016D6A24-1F1D-4E4D-8A00-EFECC29EAFF3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02AA0E29-BF98-454A-8945-00866B909D01}" type="sibTrans" cxnId="{016D6A24-1F1D-4E4D-8A00-EFECC29EAFF3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4EE67E53-1D7A-42E1-8DDA-3AB6F5F3245E}">
      <dgm:prSet custT="1"/>
      <dgm:spPr/>
      <dgm:t>
        <a:bodyPr/>
        <a:lstStyle/>
        <a:p>
          <a:r>
            <a:rPr lang="en-IN" sz="1100" b="1" i="0" u="none" dirty="0">
              <a:solidFill>
                <a:schemeClr val="tx1"/>
              </a:solidFill>
            </a:rPr>
            <a:t>SAI TEJ YAMMANURU </a:t>
          </a:r>
          <a:endParaRPr lang="en-IN" sz="1100" b="1" dirty="0">
            <a:solidFill>
              <a:schemeClr val="tx1"/>
            </a:solidFill>
          </a:endParaRPr>
        </a:p>
      </dgm:t>
    </dgm:pt>
    <dgm:pt modelId="{C9BFA6FD-C6F8-4DE9-B5EB-FD8BCE6DC2CD}" type="parTrans" cxnId="{4264B691-6315-45DA-B51B-9FA5F9724940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36308B00-F6CA-4604-84AE-AD91B2292C71}" type="sibTrans" cxnId="{4264B691-6315-45DA-B51B-9FA5F9724940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89389F82-E021-4702-8156-D086A2429AA2}">
      <dgm:prSet custT="1"/>
      <dgm:spPr/>
      <dgm:t>
        <a:bodyPr/>
        <a:lstStyle/>
        <a:p>
          <a:r>
            <a:rPr lang="en-IN" sz="1100" b="1" i="0" u="none" dirty="0">
              <a:solidFill>
                <a:schemeClr val="tx1"/>
              </a:solidFill>
            </a:rPr>
            <a:t>AWANEESH TIWARI </a:t>
          </a:r>
          <a:endParaRPr lang="en-IN" sz="1100" b="1" dirty="0">
            <a:solidFill>
              <a:schemeClr val="tx1"/>
            </a:solidFill>
          </a:endParaRPr>
        </a:p>
      </dgm:t>
    </dgm:pt>
    <dgm:pt modelId="{A8B157B1-22D6-43AD-B394-28A341FA38C5}" type="parTrans" cxnId="{AF84B1FE-9DDC-46B4-B522-6D0388DE0DA3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87EB0D00-D686-43A0-9E89-B7F04E84C1A1}" type="sibTrans" cxnId="{AF84B1FE-9DDC-46B4-B522-6D0388DE0DA3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7508C5DF-8E9B-4E0A-9CDC-2DA9C9D2E7C5}">
      <dgm:prSet custT="1"/>
      <dgm:spPr/>
      <dgm:t>
        <a:bodyPr/>
        <a:lstStyle/>
        <a:p>
          <a:r>
            <a:rPr lang="en-IN" sz="1100" b="1" i="0" u="none">
              <a:solidFill>
                <a:schemeClr val="tx1"/>
              </a:solidFill>
            </a:rPr>
            <a:t>DIVYA R </a:t>
          </a:r>
          <a:endParaRPr lang="en-IN" sz="1100" b="1">
            <a:solidFill>
              <a:schemeClr val="tx1"/>
            </a:solidFill>
          </a:endParaRPr>
        </a:p>
      </dgm:t>
    </dgm:pt>
    <dgm:pt modelId="{E5E392E5-CC02-4A39-A28E-7EE2739B6287}" type="parTrans" cxnId="{003D3BA2-0069-4F6A-BC5F-61A9048EED7E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DA8865C1-5337-4E90-81BA-482C3E9C024B}" type="sibTrans" cxnId="{003D3BA2-0069-4F6A-BC5F-61A9048EED7E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40258816-ACEE-4E6F-AF1E-66D5BD3E17D1}">
      <dgm:prSet custT="1"/>
      <dgm:spPr/>
      <dgm:t>
        <a:bodyPr/>
        <a:lstStyle/>
        <a:p>
          <a:r>
            <a:rPr lang="en-IN" sz="1100" b="1" dirty="0">
              <a:solidFill>
                <a:schemeClr val="tx1"/>
              </a:solidFill>
            </a:rPr>
            <a:t>SOORRIYA RAJAA </a:t>
          </a:r>
        </a:p>
      </dgm:t>
    </dgm:pt>
    <dgm:pt modelId="{7EEBC952-1073-4D39-B01C-A1060067E953}" type="parTrans" cxnId="{4022C6AD-457D-4EF8-AAD8-6C09F0536EEB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008DDF98-48DB-4FB3-BCC0-829606C3CF9D}" type="sibTrans" cxnId="{4022C6AD-457D-4EF8-AAD8-6C09F0536EEB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59EED17C-C15B-4E85-812D-B01C446E5BBF}">
      <dgm:prSet custT="1"/>
      <dgm:spPr/>
      <dgm:t>
        <a:bodyPr/>
        <a:lstStyle/>
        <a:p>
          <a:r>
            <a:rPr lang="en-IN" sz="1100" b="1">
              <a:solidFill>
                <a:schemeClr val="tx1"/>
              </a:solidFill>
            </a:rPr>
            <a:t>SMRITI SRINIVASAN </a:t>
          </a:r>
        </a:p>
      </dgm:t>
    </dgm:pt>
    <dgm:pt modelId="{3818A6C0-7DE0-4856-BAE0-9F6133B8BF16}" type="parTrans" cxnId="{3C09AD3F-5B23-448A-8283-17145D4EDB5E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4EF15A86-E0E0-425B-9797-222E6D11D135}" type="sibTrans" cxnId="{3C09AD3F-5B23-448A-8283-17145D4EDB5E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EF567B68-C6CD-427F-A1C3-DDE27908F618}">
      <dgm:prSet phldrT="[Text]" custT="1"/>
      <dgm:spPr/>
      <dgm:t>
        <a:bodyPr/>
        <a:lstStyle/>
        <a:p>
          <a:r>
            <a:rPr lang="en-IN" sz="1100" b="1" dirty="0">
              <a:solidFill>
                <a:schemeClr val="tx1"/>
              </a:solidFill>
            </a:rPr>
            <a:t>CONTRACT</a:t>
          </a:r>
        </a:p>
      </dgm:t>
    </dgm:pt>
    <dgm:pt modelId="{472AC32B-20F0-4B02-B762-B4C4F69F036D}" type="parTrans" cxnId="{DA612967-6868-463C-8730-3C4D9150128A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676D5C33-26CE-49CB-B7C2-C31CB88E5A70}" type="sibTrans" cxnId="{DA612967-6868-463C-8730-3C4D9150128A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FFD5124F-627C-4126-B5E9-3E1FD7562D6D}">
      <dgm:prSet custT="1"/>
      <dgm:spPr/>
      <dgm:t>
        <a:bodyPr/>
        <a:lstStyle/>
        <a:p>
          <a:r>
            <a:rPr lang="en-IN" sz="1100" b="1" i="0" u="none" dirty="0">
              <a:solidFill>
                <a:schemeClr val="tx1"/>
              </a:solidFill>
            </a:rPr>
            <a:t>SARAT BOTCHA </a:t>
          </a:r>
          <a:endParaRPr lang="en-IN" sz="1100" b="1" dirty="0">
            <a:solidFill>
              <a:schemeClr val="tx1"/>
            </a:solidFill>
          </a:endParaRPr>
        </a:p>
      </dgm:t>
    </dgm:pt>
    <dgm:pt modelId="{44DE9C5E-F7A7-4552-A46E-7EB240E9068E}" type="parTrans" cxnId="{F09BA4A3-2604-48BB-9D8E-E0C05E9DC80B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3BE7F945-ADE6-47B9-B610-CC407028B038}" type="sibTrans" cxnId="{F09BA4A3-2604-48BB-9D8E-E0C05E9DC80B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9D5718A2-4B88-40C4-B78E-80CEF5BFFEF4}">
      <dgm:prSet custT="1"/>
      <dgm:spPr/>
      <dgm:t>
        <a:bodyPr/>
        <a:lstStyle/>
        <a:p>
          <a:r>
            <a:rPr lang="en-IN" sz="1100" b="1" i="0" u="none" dirty="0">
              <a:solidFill>
                <a:schemeClr val="tx1"/>
              </a:solidFill>
            </a:rPr>
            <a:t>THYAGARAJA REDDY </a:t>
          </a:r>
          <a:endParaRPr lang="en-IN" sz="1100" b="1" dirty="0">
            <a:solidFill>
              <a:schemeClr val="tx1"/>
            </a:solidFill>
          </a:endParaRPr>
        </a:p>
      </dgm:t>
    </dgm:pt>
    <dgm:pt modelId="{2B34644E-4C8F-4331-8DAA-2B3DF7FC7039}" type="parTrans" cxnId="{0C195257-01EA-49B2-BC35-19261C1C56FD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CAC74C77-A4C8-424C-8D7A-49765E9832F1}" type="sibTrans" cxnId="{0C195257-01EA-49B2-BC35-19261C1C56FD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BED95427-5188-4827-B9F9-AA52B50658CB}">
      <dgm:prSet custT="1"/>
      <dgm:spPr/>
      <dgm:t>
        <a:bodyPr/>
        <a:lstStyle/>
        <a:p>
          <a:r>
            <a:rPr lang="en-IN" sz="1100" b="1" i="0" u="none" dirty="0">
              <a:solidFill>
                <a:schemeClr val="tx1"/>
              </a:solidFill>
            </a:rPr>
            <a:t>DIGAMBER HAMPA </a:t>
          </a:r>
          <a:endParaRPr lang="en-IN" sz="1100" b="1" dirty="0">
            <a:solidFill>
              <a:schemeClr val="tx1"/>
            </a:solidFill>
          </a:endParaRPr>
        </a:p>
      </dgm:t>
    </dgm:pt>
    <dgm:pt modelId="{C19505C0-E9D7-4552-A9BD-9A49EA1488EF}" type="parTrans" cxnId="{9625095F-8E11-43B5-996C-604C90E81600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3FC6530E-1B1D-41DF-A983-21DFFC3969CA}" type="sibTrans" cxnId="{9625095F-8E11-43B5-996C-604C90E81600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BF2532B5-AB0B-42A2-9650-6CE87009A1D2}">
      <dgm:prSet custT="1"/>
      <dgm:spPr/>
      <dgm:t>
        <a:bodyPr/>
        <a:lstStyle/>
        <a:p>
          <a:r>
            <a:rPr lang="en-IN" sz="1100" b="1" i="0" u="none" dirty="0">
              <a:solidFill>
                <a:schemeClr val="tx1"/>
              </a:solidFill>
            </a:rPr>
            <a:t>ASHOKKUMAR KOMMURI </a:t>
          </a:r>
          <a:endParaRPr lang="en-IN" sz="1100" b="1" dirty="0">
            <a:solidFill>
              <a:schemeClr val="tx1"/>
            </a:solidFill>
          </a:endParaRPr>
        </a:p>
      </dgm:t>
    </dgm:pt>
    <dgm:pt modelId="{2BE10A9C-439C-44E1-8FE1-6206D2E4F062}" type="parTrans" cxnId="{6133D5FD-3DC1-4FEE-9BFC-43040BF1EEFE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A257B5F1-0F62-4265-944A-E49FF9BDA9E3}" type="sibTrans" cxnId="{6133D5FD-3DC1-4FEE-9BFC-43040BF1EEFE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0332C6ED-9CF2-4974-956E-AA071EB20532}">
      <dgm:prSet custT="1"/>
      <dgm:spPr/>
      <dgm:t>
        <a:bodyPr/>
        <a:lstStyle/>
        <a:p>
          <a:r>
            <a:rPr lang="en-IN" sz="1100" b="1" i="0" u="none" dirty="0">
              <a:solidFill>
                <a:schemeClr val="tx1"/>
              </a:solidFill>
            </a:rPr>
            <a:t>BHAVANI</a:t>
          </a:r>
          <a:r>
            <a:rPr lang="en-IN" sz="1100" b="1" i="0" u="none" dirty="0">
              <a:solidFill>
                <a:schemeClr val="tx1"/>
              </a:solidFill>
              <a:highlight>
                <a:srgbClr val="00FF00"/>
              </a:highlight>
            </a:rPr>
            <a:t> </a:t>
          </a:r>
          <a:endParaRPr lang="en-IN" sz="1100" b="1" dirty="0">
            <a:solidFill>
              <a:schemeClr val="tx1"/>
            </a:solidFill>
            <a:highlight>
              <a:srgbClr val="00FF00"/>
            </a:highlight>
          </a:endParaRPr>
        </a:p>
      </dgm:t>
    </dgm:pt>
    <dgm:pt modelId="{5A14D9AA-C791-4758-B11F-9284733BC68D}" type="parTrans" cxnId="{09FCDB37-10B0-4684-936B-8EF1F9C43B2C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17927FFA-A73E-4213-88B6-9018D5A8610F}" type="sibTrans" cxnId="{09FCDB37-10B0-4684-936B-8EF1F9C43B2C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D2A8FFFF-49E8-4942-AAFD-6A156DC5D628}">
      <dgm:prSet custT="1"/>
      <dgm:spPr/>
      <dgm:t>
        <a:bodyPr/>
        <a:lstStyle/>
        <a:p>
          <a:r>
            <a:rPr lang="en-IN" sz="1100" b="1" i="0" u="none" dirty="0">
              <a:solidFill>
                <a:schemeClr val="tx1"/>
              </a:solidFill>
            </a:rPr>
            <a:t>PRATYUSHA KODURI </a:t>
          </a:r>
          <a:endParaRPr lang="en-IN" sz="1100" b="1" dirty="0">
            <a:solidFill>
              <a:schemeClr val="tx1"/>
            </a:solidFill>
          </a:endParaRPr>
        </a:p>
      </dgm:t>
    </dgm:pt>
    <dgm:pt modelId="{9D2E8DCE-58FA-47EF-9D6E-E7139B7E5A70}" type="parTrans" cxnId="{2F0555E9-BBBB-4B62-BFEA-26278AF963EB}">
      <dgm:prSet/>
      <dgm:spPr/>
      <dgm:t>
        <a:bodyPr/>
        <a:lstStyle/>
        <a:p>
          <a:endParaRPr lang="en-IN" sz="4000" b="1">
            <a:solidFill>
              <a:schemeClr val="tx1"/>
            </a:solidFill>
          </a:endParaRPr>
        </a:p>
      </dgm:t>
    </dgm:pt>
    <dgm:pt modelId="{FD1175B7-C533-41E7-86DF-72EEA3DD8EA7}" type="sibTrans" cxnId="{2F0555E9-BBBB-4B62-BFEA-26278AF963EB}">
      <dgm:prSet/>
      <dgm:spPr/>
      <dgm:t>
        <a:bodyPr/>
        <a:lstStyle/>
        <a:p>
          <a:endParaRPr lang="en-IN" sz="2800" b="1">
            <a:solidFill>
              <a:schemeClr val="tx1"/>
            </a:solidFill>
          </a:endParaRPr>
        </a:p>
      </dgm:t>
    </dgm:pt>
    <dgm:pt modelId="{5E94C97F-DE67-45FB-B2D6-7809B543189A}">
      <dgm:prSet phldrT="[Text]" custT="1"/>
      <dgm:spPr/>
      <dgm:t>
        <a:bodyPr/>
        <a:lstStyle/>
        <a:p>
          <a:r>
            <a:rPr lang="en-IN" sz="1100" b="1" dirty="0">
              <a:solidFill>
                <a:schemeClr val="tx1"/>
              </a:solidFill>
            </a:rPr>
            <a:t>VP(OPERATIONS)</a:t>
          </a:r>
        </a:p>
      </dgm:t>
    </dgm:pt>
    <dgm:pt modelId="{28E146E5-4D92-479A-8310-3E4BC4D0DDBB}" type="parTrans" cxnId="{C9BF37D5-EC18-48E4-A0BA-ECB6F04B2489}">
      <dgm:prSet/>
      <dgm:spPr/>
      <dgm:t>
        <a:bodyPr/>
        <a:lstStyle/>
        <a:p>
          <a:endParaRPr lang="en-IN" sz="2000" b="1">
            <a:solidFill>
              <a:schemeClr val="tx1"/>
            </a:solidFill>
          </a:endParaRPr>
        </a:p>
      </dgm:t>
    </dgm:pt>
    <dgm:pt modelId="{6DBED859-F6B2-4F1B-82D1-7070CCA3286B}" type="sibTrans" cxnId="{C9BF37D5-EC18-48E4-A0BA-ECB6F04B2489}">
      <dgm:prSet/>
      <dgm:spPr/>
      <dgm:t>
        <a:bodyPr/>
        <a:lstStyle/>
        <a:p>
          <a:endParaRPr lang="en-IN" sz="2000" b="1">
            <a:solidFill>
              <a:schemeClr val="tx1"/>
            </a:solidFill>
          </a:endParaRPr>
        </a:p>
      </dgm:t>
    </dgm:pt>
    <dgm:pt modelId="{B3D0B515-7066-4368-A204-FE519593DC8B}" type="pres">
      <dgm:prSet presAssocID="{39A3A570-5A69-468B-9F3E-80D875EF5C3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85F4496-1887-444C-8AFF-BF63F20581B9}" type="pres">
      <dgm:prSet presAssocID="{5E94C97F-DE67-45FB-B2D6-7809B543189A}" presName="hierRoot1" presStyleCnt="0">
        <dgm:presLayoutVars>
          <dgm:hierBranch val="init"/>
        </dgm:presLayoutVars>
      </dgm:prSet>
      <dgm:spPr/>
    </dgm:pt>
    <dgm:pt modelId="{44674175-B78E-4ED2-A99F-172895E8B349}" type="pres">
      <dgm:prSet presAssocID="{5E94C97F-DE67-45FB-B2D6-7809B543189A}" presName="rootComposite1" presStyleCnt="0"/>
      <dgm:spPr/>
    </dgm:pt>
    <dgm:pt modelId="{F7EA4B63-D982-406D-99C3-76D0321D7A1C}" type="pres">
      <dgm:prSet presAssocID="{5E94C97F-DE67-45FB-B2D6-7809B543189A}" presName="rootText1" presStyleLbl="node0" presStyleIdx="0" presStyleCnt="1">
        <dgm:presLayoutVars>
          <dgm:chPref val="3"/>
        </dgm:presLayoutVars>
      </dgm:prSet>
      <dgm:spPr/>
    </dgm:pt>
    <dgm:pt modelId="{61007844-C4BC-4A3A-8DEE-59C724022C4D}" type="pres">
      <dgm:prSet presAssocID="{5E94C97F-DE67-45FB-B2D6-7809B543189A}" presName="rootConnector1" presStyleLbl="node1" presStyleIdx="0" presStyleCnt="0"/>
      <dgm:spPr/>
    </dgm:pt>
    <dgm:pt modelId="{1C80AA50-6C1E-4417-ADAE-CC5F81FC4527}" type="pres">
      <dgm:prSet presAssocID="{5E94C97F-DE67-45FB-B2D6-7809B543189A}" presName="hierChild2" presStyleCnt="0"/>
      <dgm:spPr/>
    </dgm:pt>
    <dgm:pt modelId="{BC61BF1B-EC0A-4185-A3C5-8747A4E2DCB2}" type="pres">
      <dgm:prSet presAssocID="{B3A809EF-B295-4E18-8F66-7DA3F4D6ABB3}" presName="Name64" presStyleLbl="parChTrans1D2" presStyleIdx="0" presStyleCnt="1"/>
      <dgm:spPr/>
    </dgm:pt>
    <dgm:pt modelId="{BD22EB35-1C7A-4021-B566-F8FADF35F4A5}" type="pres">
      <dgm:prSet presAssocID="{AC884C56-44C6-4ADA-A099-F1FB0104382B}" presName="hierRoot2" presStyleCnt="0">
        <dgm:presLayoutVars>
          <dgm:hierBranch val="init"/>
        </dgm:presLayoutVars>
      </dgm:prSet>
      <dgm:spPr/>
    </dgm:pt>
    <dgm:pt modelId="{38F6EE6E-0594-41FB-96B7-D3C5D427775A}" type="pres">
      <dgm:prSet presAssocID="{AC884C56-44C6-4ADA-A099-F1FB0104382B}" presName="rootComposite" presStyleCnt="0"/>
      <dgm:spPr/>
    </dgm:pt>
    <dgm:pt modelId="{1CDD7AA3-2D89-47C0-B226-D1EFB421A13E}" type="pres">
      <dgm:prSet presAssocID="{AC884C56-44C6-4ADA-A099-F1FB0104382B}" presName="rootText" presStyleLbl="node2" presStyleIdx="0" presStyleCnt="1">
        <dgm:presLayoutVars>
          <dgm:chPref val="3"/>
        </dgm:presLayoutVars>
      </dgm:prSet>
      <dgm:spPr/>
    </dgm:pt>
    <dgm:pt modelId="{576A48FC-1A74-4E34-A06E-B6D94FAEEA6D}" type="pres">
      <dgm:prSet presAssocID="{AC884C56-44C6-4ADA-A099-F1FB0104382B}" presName="rootConnector" presStyleLbl="node2" presStyleIdx="0" presStyleCnt="1"/>
      <dgm:spPr/>
    </dgm:pt>
    <dgm:pt modelId="{F289CBF3-3F24-4995-9BF7-53BBDDE4E51C}" type="pres">
      <dgm:prSet presAssocID="{AC884C56-44C6-4ADA-A099-F1FB0104382B}" presName="hierChild4" presStyleCnt="0"/>
      <dgm:spPr/>
    </dgm:pt>
    <dgm:pt modelId="{7AA5CCEB-2AAF-4DBD-A3DA-D83EA53389A1}" type="pres">
      <dgm:prSet presAssocID="{44C630D1-9F38-442C-9855-5F845A622593}" presName="Name64" presStyleLbl="parChTrans1D3" presStyleIdx="0" presStyleCnt="2"/>
      <dgm:spPr/>
    </dgm:pt>
    <dgm:pt modelId="{36FCA3EA-234A-42B3-90E0-27BB6DA044B8}" type="pres">
      <dgm:prSet presAssocID="{E3A5AAE4-5482-4D5C-8DDF-3EC5BCA00DD8}" presName="hierRoot2" presStyleCnt="0">
        <dgm:presLayoutVars>
          <dgm:hierBranch val="init"/>
        </dgm:presLayoutVars>
      </dgm:prSet>
      <dgm:spPr/>
    </dgm:pt>
    <dgm:pt modelId="{999F49C7-EBB9-407F-BE4E-39DBCCF0E380}" type="pres">
      <dgm:prSet presAssocID="{E3A5AAE4-5482-4D5C-8DDF-3EC5BCA00DD8}" presName="rootComposite" presStyleCnt="0"/>
      <dgm:spPr/>
    </dgm:pt>
    <dgm:pt modelId="{32770A0F-AF97-46A2-8420-4FF4E175FC63}" type="pres">
      <dgm:prSet presAssocID="{E3A5AAE4-5482-4D5C-8DDF-3EC5BCA00DD8}" presName="rootText" presStyleLbl="node3" presStyleIdx="0" presStyleCnt="2">
        <dgm:presLayoutVars>
          <dgm:chPref val="3"/>
        </dgm:presLayoutVars>
      </dgm:prSet>
      <dgm:spPr/>
    </dgm:pt>
    <dgm:pt modelId="{3F067116-5E0D-4A79-A43D-837A43094FC8}" type="pres">
      <dgm:prSet presAssocID="{E3A5AAE4-5482-4D5C-8DDF-3EC5BCA00DD8}" presName="rootConnector" presStyleLbl="node3" presStyleIdx="0" presStyleCnt="2"/>
      <dgm:spPr/>
    </dgm:pt>
    <dgm:pt modelId="{0490FA93-9EEA-4590-966B-193C6945B173}" type="pres">
      <dgm:prSet presAssocID="{E3A5AAE4-5482-4D5C-8DDF-3EC5BCA00DD8}" presName="hierChild4" presStyleCnt="0"/>
      <dgm:spPr/>
    </dgm:pt>
    <dgm:pt modelId="{C3FB68BC-6EE6-44DC-85FC-10CC96F64AA6}" type="pres">
      <dgm:prSet presAssocID="{E9014242-17F6-4F40-A148-E958F7C6711F}" presName="Name64" presStyleLbl="parChTrans1D4" presStyleIdx="0" presStyleCnt="14"/>
      <dgm:spPr/>
    </dgm:pt>
    <dgm:pt modelId="{9DD8980E-A137-45F8-A754-B9F8D1FEF05D}" type="pres">
      <dgm:prSet presAssocID="{136AC5E9-7750-4553-ACD5-502E72EB8731}" presName="hierRoot2" presStyleCnt="0">
        <dgm:presLayoutVars>
          <dgm:hierBranch val="init"/>
        </dgm:presLayoutVars>
      </dgm:prSet>
      <dgm:spPr/>
    </dgm:pt>
    <dgm:pt modelId="{405B6605-125F-442B-9583-29AE5AC51E5A}" type="pres">
      <dgm:prSet presAssocID="{136AC5E9-7750-4553-ACD5-502E72EB8731}" presName="rootComposite" presStyleCnt="0"/>
      <dgm:spPr/>
    </dgm:pt>
    <dgm:pt modelId="{9411A031-02F0-4F48-B821-D396AA2F2C8C}" type="pres">
      <dgm:prSet presAssocID="{136AC5E9-7750-4553-ACD5-502E72EB8731}" presName="rootText" presStyleLbl="node4" presStyleIdx="0" presStyleCnt="14">
        <dgm:presLayoutVars>
          <dgm:chPref val="3"/>
        </dgm:presLayoutVars>
      </dgm:prSet>
      <dgm:spPr/>
    </dgm:pt>
    <dgm:pt modelId="{1D86B6C7-E57B-48FF-AFD3-54A446632373}" type="pres">
      <dgm:prSet presAssocID="{136AC5E9-7750-4553-ACD5-502E72EB8731}" presName="rootConnector" presStyleLbl="node4" presStyleIdx="0" presStyleCnt="14"/>
      <dgm:spPr/>
    </dgm:pt>
    <dgm:pt modelId="{B7B43E53-5AD4-4274-A63B-2FD2C25F1F56}" type="pres">
      <dgm:prSet presAssocID="{136AC5E9-7750-4553-ACD5-502E72EB8731}" presName="hierChild4" presStyleCnt="0"/>
      <dgm:spPr/>
    </dgm:pt>
    <dgm:pt modelId="{3CA838EE-4CC8-499B-988F-911AB507D294}" type="pres">
      <dgm:prSet presAssocID="{136AC5E9-7750-4553-ACD5-502E72EB8731}" presName="hierChild5" presStyleCnt="0"/>
      <dgm:spPr/>
    </dgm:pt>
    <dgm:pt modelId="{5E9D9F20-D6FA-4638-9099-2680079BCED0}" type="pres">
      <dgm:prSet presAssocID="{5A661957-785E-4112-BAE8-CA66DAF71AC0}" presName="Name64" presStyleLbl="parChTrans1D4" presStyleIdx="1" presStyleCnt="14"/>
      <dgm:spPr/>
    </dgm:pt>
    <dgm:pt modelId="{6E5A039A-9F71-43ED-9D13-CA6049F93FEE}" type="pres">
      <dgm:prSet presAssocID="{AA99AEF1-4324-494E-B1F9-FDE743D515B7}" presName="hierRoot2" presStyleCnt="0">
        <dgm:presLayoutVars>
          <dgm:hierBranch val="init"/>
        </dgm:presLayoutVars>
      </dgm:prSet>
      <dgm:spPr/>
    </dgm:pt>
    <dgm:pt modelId="{13FAE799-DEA2-45E7-941A-BC5C8A7AAD00}" type="pres">
      <dgm:prSet presAssocID="{AA99AEF1-4324-494E-B1F9-FDE743D515B7}" presName="rootComposite" presStyleCnt="0"/>
      <dgm:spPr/>
    </dgm:pt>
    <dgm:pt modelId="{CF05BCE6-129F-44BB-A186-DA071A2FA781}" type="pres">
      <dgm:prSet presAssocID="{AA99AEF1-4324-494E-B1F9-FDE743D515B7}" presName="rootText" presStyleLbl="node4" presStyleIdx="1" presStyleCnt="14">
        <dgm:presLayoutVars>
          <dgm:chPref val="3"/>
        </dgm:presLayoutVars>
      </dgm:prSet>
      <dgm:spPr/>
    </dgm:pt>
    <dgm:pt modelId="{FD43BBCE-5841-42D8-B32F-B8A7DF380E1B}" type="pres">
      <dgm:prSet presAssocID="{AA99AEF1-4324-494E-B1F9-FDE743D515B7}" presName="rootConnector" presStyleLbl="node4" presStyleIdx="1" presStyleCnt="14"/>
      <dgm:spPr/>
    </dgm:pt>
    <dgm:pt modelId="{3B1ECBF5-05A4-4EF7-8892-672A18F49972}" type="pres">
      <dgm:prSet presAssocID="{AA99AEF1-4324-494E-B1F9-FDE743D515B7}" presName="hierChild4" presStyleCnt="0"/>
      <dgm:spPr/>
    </dgm:pt>
    <dgm:pt modelId="{475FFB68-4574-40CA-90B8-93CC47D68874}" type="pres">
      <dgm:prSet presAssocID="{AA99AEF1-4324-494E-B1F9-FDE743D515B7}" presName="hierChild5" presStyleCnt="0"/>
      <dgm:spPr/>
    </dgm:pt>
    <dgm:pt modelId="{1150DE45-7FB8-4069-BE7D-CC4AACCF1B66}" type="pres">
      <dgm:prSet presAssocID="{655974B4-0742-4E93-ACAE-AC67E4BA9B91}" presName="Name64" presStyleLbl="parChTrans1D4" presStyleIdx="2" presStyleCnt="14"/>
      <dgm:spPr/>
    </dgm:pt>
    <dgm:pt modelId="{172404CA-756E-4394-8CE6-DB7AF665A45F}" type="pres">
      <dgm:prSet presAssocID="{00F76942-7212-44DC-9BA6-DAC2ED96B4DC}" presName="hierRoot2" presStyleCnt="0">
        <dgm:presLayoutVars>
          <dgm:hierBranch val="init"/>
        </dgm:presLayoutVars>
      </dgm:prSet>
      <dgm:spPr/>
    </dgm:pt>
    <dgm:pt modelId="{0D428160-4DBB-4A19-85A4-6F682DB1F16B}" type="pres">
      <dgm:prSet presAssocID="{00F76942-7212-44DC-9BA6-DAC2ED96B4DC}" presName="rootComposite" presStyleCnt="0"/>
      <dgm:spPr/>
    </dgm:pt>
    <dgm:pt modelId="{36E7C241-C971-4184-9FAF-C234CE22A9EE}" type="pres">
      <dgm:prSet presAssocID="{00F76942-7212-44DC-9BA6-DAC2ED96B4DC}" presName="rootText" presStyleLbl="node4" presStyleIdx="2" presStyleCnt="14">
        <dgm:presLayoutVars>
          <dgm:chPref val="3"/>
        </dgm:presLayoutVars>
      </dgm:prSet>
      <dgm:spPr/>
    </dgm:pt>
    <dgm:pt modelId="{7822763B-BE8A-4521-A51D-B64D587032C1}" type="pres">
      <dgm:prSet presAssocID="{00F76942-7212-44DC-9BA6-DAC2ED96B4DC}" presName="rootConnector" presStyleLbl="node4" presStyleIdx="2" presStyleCnt="14"/>
      <dgm:spPr/>
    </dgm:pt>
    <dgm:pt modelId="{CE9A2DD3-6FD3-4E4C-BE86-90D231397526}" type="pres">
      <dgm:prSet presAssocID="{00F76942-7212-44DC-9BA6-DAC2ED96B4DC}" presName="hierChild4" presStyleCnt="0"/>
      <dgm:spPr/>
    </dgm:pt>
    <dgm:pt modelId="{51808B83-CBD4-48D0-8881-B4C98D87DA61}" type="pres">
      <dgm:prSet presAssocID="{00F76942-7212-44DC-9BA6-DAC2ED96B4DC}" presName="hierChild5" presStyleCnt="0"/>
      <dgm:spPr/>
    </dgm:pt>
    <dgm:pt modelId="{6020DF46-7A44-48A3-A4D8-691BC3B75BA6}" type="pres">
      <dgm:prSet presAssocID="{C9BFA6FD-C6F8-4DE9-B5EB-FD8BCE6DC2CD}" presName="Name64" presStyleLbl="parChTrans1D4" presStyleIdx="3" presStyleCnt="14"/>
      <dgm:spPr/>
    </dgm:pt>
    <dgm:pt modelId="{E1669426-3F90-46FC-AB3A-02AE3F52172D}" type="pres">
      <dgm:prSet presAssocID="{4EE67E53-1D7A-42E1-8DDA-3AB6F5F3245E}" presName="hierRoot2" presStyleCnt="0">
        <dgm:presLayoutVars>
          <dgm:hierBranch val="init"/>
        </dgm:presLayoutVars>
      </dgm:prSet>
      <dgm:spPr/>
    </dgm:pt>
    <dgm:pt modelId="{25405C1D-5520-472D-A4E8-0318397C153F}" type="pres">
      <dgm:prSet presAssocID="{4EE67E53-1D7A-42E1-8DDA-3AB6F5F3245E}" presName="rootComposite" presStyleCnt="0"/>
      <dgm:spPr/>
    </dgm:pt>
    <dgm:pt modelId="{BDD49E29-1889-4928-9DAC-198F08FBD424}" type="pres">
      <dgm:prSet presAssocID="{4EE67E53-1D7A-42E1-8DDA-3AB6F5F3245E}" presName="rootText" presStyleLbl="node4" presStyleIdx="3" presStyleCnt="14">
        <dgm:presLayoutVars>
          <dgm:chPref val="3"/>
        </dgm:presLayoutVars>
      </dgm:prSet>
      <dgm:spPr/>
    </dgm:pt>
    <dgm:pt modelId="{D4FE8439-8BFD-4E89-A1E4-75E00E07465F}" type="pres">
      <dgm:prSet presAssocID="{4EE67E53-1D7A-42E1-8DDA-3AB6F5F3245E}" presName="rootConnector" presStyleLbl="node4" presStyleIdx="3" presStyleCnt="14"/>
      <dgm:spPr/>
    </dgm:pt>
    <dgm:pt modelId="{C8951B02-7523-44A1-A8D1-1B84C6C435A8}" type="pres">
      <dgm:prSet presAssocID="{4EE67E53-1D7A-42E1-8DDA-3AB6F5F3245E}" presName="hierChild4" presStyleCnt="0"/>
      <dgm:spPr/>
    </dgm:pt>
    <dgm:pt modelId="{B0323C33-369B-493D-BE37-6BF23B1FE306}" type="pres">
      <dgm:prSet presAssocID="{4EE67E53-1D7A-42E1-8DDA-3AB6F5F3245E}" presName="hierChild5" presStyleCnt="0"/>
      <dgm:spPr/>
    </dgm:pt>
    <dgm:pt modelId="{E4271B34-C2D8-4925-8269-5DE9C251D726}" type="pres">
      <dgm:prSet presAssocID="{A8B157B1-22D6-43AD-B394-28A341FA38C5}" presName="Name64" presStyleLbl="parChTrans1D4" presStyleIdx="4" presStyleCnt="14"/>
      <dgm:spPr/>
    </dgm:pt>
    <dgm:pt modelId="{51E08969-60A9-4F54-9249-832246D466AC}" type="pres">
      <dgm:prSet presAssocID="{89389F82-E021-4702-8156-D086A2429AA2}" presName="hierRoot2" presStyleCnt="0">
        <dgm:presLayoutVars>
          <dgm:hierBranch val="init"/>
        </dgm:presLayoutVars>
      </dgm:prSet>
      <dgm:spPr/>
    </dgm:pt>
    <dgm:pt modelId="{55F48420-99F6-4C59-BCA6-EE40B2D115E8}" type="pres">
      <dgm:prSet presAssocID="{89389F82-E021-4702-8156-D086A2429AA2}" presName="rootComposite" presStyleCnt="0"/>
      <dgm:spPr/>
    </dgm:pt>
    <dgm:pt modelId="{162B9FE3-D81D-4BC3-BF0B-705CD2DA69E0}" type="pres">
      <dgm:prSet presAssocID="{89389F82-E021-4702-8156-D086A2429AA2}" presName="rootText" presStyleLbl="node4" presStyleIdx="4" presStyleCnt="14">
        <dgm:presLayoutVars>
          <dgm:chPref val="3"/>
        </dgm:presLayoutVars>
      </dgm:prSet>
      <dgm:spPr/>
    </dgm:pt>
    <dgm:pt modelId="{52896BAD-4B94-4B17-BDA9-DA34B746F4A6}" type="pres">
      <dgm:prSet presAssocID="{89389F82-E021-4702-8156-D086A2429AA2}" presName="rootConnector" presStyleLbl="node4" presStyleIdx="4" presStyleCnt="14"/>
      <dgm:spPr/>
    </dgm:pt>
    <dgm:pt modelId="{0547656F-DB1B-4798-AFF3-E1ACDFE71E7B}" type="pres">
      <dgm:prSet presAssocID="{89389F82-E021-4702-8156-D086A2429AA2}" presName="hierChild4" presStyleCnt="0"/>
      <dgm:spPr/>
    </dgm:pt>
    <dgm:pt modelId="{F3CA0EEA-97AC-4E4D-BF6B-CFB86946CC84}" type="pres">
      <dgm:prSet presAssocID="{89389F82-E021-4702-8156-D086A2429AA2}" presName="hierChild5" presStyleCnt="0"/>
      <dgm:spPr/>
    </dgm:pt>
    <dgm:pt modelId="{21B5C6CD-5303-4BC8-B037-7EF7E6C2C939}" type="pres">
      <dgm:prSet presAssocID="{E5E392E5-CC02-4A39-A28E-7EE2739B6287}" presName="Name64" presStyleLbl="parChTrans1D4" presStyleIdx="5" presStyleCnt="14"/>
      <dgm:spPr/>
    </dgm:pt>
    <dgm:pt modelId="{640E37EC-388E-4AD1-B3BD-F9BD1C03CD41}" type="pres">
      <dgm:prSet presAssocID="{7508C5DF-8E9B-4E0A-9CDC-2DA9C9D2E7C5}" presName="hierRoot2" presStyleCnt="0">
        <dgm:presLayoutVars>
          <dgm:hierBranch val="init"/>
        </dgm:presLayoutVars>
      </dgm:prSet>
      <dgm:spPr/>
    </dgm:pt>
    <dgm:pt modelId="{D395DA0F-B000-4719-9661-04CF7860B214}" type="pres">
      <dgm:prSet presAssocID="{7508C5DF-8E9B-4E0A-9CDC-2DA9C9D2E7C5}" presName="rootComposite" presStyleCnt="0"/>
      <dgm:spPr/>
    </dgm:pt>
    <dgm:pt modelId="{9A2014B9-1AD1-47B6-AA9F-B73F0996EDDB}" type="pres">
      <dgm:prSet presAssocID="{7508C5DF-8E9B-4E0A-9CDC-2DA9C9D2E7C5}" presName="rootText" presStyleLbl="node4" presStyleIdx="5" presStyleCnt="14">
        <dgm:presLayoutVars>
          <dgm:chPref val="3"/>
        </dgm:presLayoutVars>
      </dgm:prSet>
      <dgm:spPr/>
    </dgm:pt>
    <dgm:pt modelId="{2C22881B-B9AC-445B-A924-78B44D48FF9A}" type="pres">
      <dgm:prSet presAssocID="{7508C5DF-8E9B-4E0A-9CDC-2DA9C9D2E7C5}" presName="rootConnector" presStyleLbl="node4" presStyleIdx="5" presStyleCnt="14"/>
      <dgm:spPr/>
    </dgm:pt>
    <dgm:pt modelId="{EF7C4EFF-F646-452D-837C-2E5EFCD790FF}" type="pres">
      <dgm:prSet presAssocID="{7508C5DF-8E9B-4E0A-9CDC-2DA9C9D2E7C5}" presName="hierChild4" presStyleCnt="0"/>
      <dgm:spPr/>
    </dgm:pt>
    <dgm:pt modelId="{94F8E81F-2726-47C9-911B-2387717181C7}" type="pres">
      <dgm:prSet presAssocID="{7508C5DF-8E9B-4E0A-9CDC-2DA9C9D2E7C5}" presName="hierChild5" presStyleCnt="0"/>
      <dgm:spPr/>
    </dgm:pt>
    <dgm:pt modelId="{6B4A06EA-C869-4FDB-A0F9-054FD5DCDEA6}" type="pres">
      <dgm:prSet presAssocID="{7EEBC952-1073-4D39-B01C-A1060067E953}" presName="Name64" presStyleLbl="parChTrans1D4" presStyleIdx="6" presStyleCnt="14"/>
      <dgm:spPr/>
    </dgm:pt>
    <dgm:pt modelId="{112C3118-6B6A-4E95-BC0E-3FE3C2EC71AF}" type="pres">
      <dgm:prSet presAssocID="{40258816-ACEE-4E6F-AF1E-66D5BD3E17D1}" presName="hierRoot2" presStyleCnt="0">
        <dgm:presLayoutVars>
          <dgm:hierBranch val="init"/>
        </dgm:presLayoutVars>
      </dgm:prSet>
      <dgm:spPr/>
    </dgm:pt>
    <dgm:pt modelId="{AC37A391-C8D9-4EA5-8156-754DD3EA3996}" type="pres">
      <dgm:prSet presAssocID="{40258816-ACEE-4E6F-AF1E-66D5BD3E17D1}" presName="rootComposite" presStyleCnt="0"/>
      <dgm:spPr/>
    </dgm:pt>
    <dgm:pt modelId="{FB3C3B7A-2BAB-4003-88C2-C20AA4DF0FB9}" type="pres">
      <dgm:prSet presAssocID="{40258816-ACEE-4E6F-AF1E-66D5BD3E17D1}" presName="rootText" presStyleLbl="node4" presStyleIdx="6" presStyleCnt="14">
        <dgm:presLayoutVars>
          <dgm:chPref val="3"/>
        </dgm:presLayoutVars>
      </dgm:prSet>
      <dgm:spPr/>
    </dgm:pt>
    <dgm:pt modelId="{2F39C63D-6071-44A6-8BD8-749FB05EF771}" type="pres">
      <dgm:prSet presAssocID="{40258816-ACEE-4E6F-AF1E-66D5BD3E17D1}" presName="rootConnector" presStyleLbl="node4" presStyleIdx="6" presStyleCnt="14"/>
      <dgm:spPr/>
    </dgm:pt>
    <dgm:pt modelId="{54595091-1116-4525-BA68-185FB80B15BD}" type="pres">
      <dgm:prSet presAssocID="{40258816-ACEE-4E6F-AF1E-66D5BD3E17D1}" presName="hierChild4" presStyleCnt="0"/>
      <dgm:spPr/>
    </dgm:pt>
    <dgm:pt modelId="{8E02CC10-56BC-4A05-BF07-0A093C57B583}" type="pres">
      <dgm:prSet presAssocID="{40258816-ACEE-4E6F-AF1E-66D5BD3E17D1}" presName="hierChild5" presStyleCnt="0"/>
      <dgm:spPr/>
    </dgm:pt>
    <dgm:pt modelId="{14D63F5A-DF0E-40F2-9EEA-4252EFB90B39}" type="pres">
      <dgm:prSet presAssocID="{3818A6C0-7DE0-4856-BAE0-9F6133B8BF16}" presName="Name64" presStyleLbl="parChTrans1D4" presStyleIdx="7" presStyleCnt="14"/>
      <dgm:spPr/>
    </dgm:pt>
    <dgm:pt modelId="{9C0807FE-C676-4E94-9F3F-ED43FAE8C8B9}" type="pres">
      <dgm:prSet presAssocID="{59EED17C-C15B-4E85-812D-B01C446E5BBF}" presName="hierRoot2" presStyleCnt="0">
        <dgm:presLayoutVars>
          <dgm:hierBranch val="init"/>
        </dgm:presLayoutVars>
      </dgm:prSet>
      <dgm:spPr/>
    </dgm:pt>
    <dgm:pt modelId="{27FDB379-A100-4EBF-8B4A-7E9654C533D6}" type="pres">
      <dgm:prSet presAssocID="{59EED17C-C15B-4E85-812D-B01C446E5BBF}" presName="rootComposite" presStyleCnt="0"/>
      <dgm:spPr/>
    </dgm:pt>
    <dgm:pt modelId="{D5E1EA8A-90E7-4051-9607-F88DEB8680AB}" type="pres">
      <dgm:prSet presAssocID="{59EED17C-C15B-4E85-812D-B01C446E5BBF}" presName="rootText" presStyleLbl="node4" presStyleIdx="7" presStyleCnt="14">
        <dgm:presLayoutVars>
          <dgm:chPref val="3"/>
        </dgm:presLayoutVars>
      </dgm:prSet>
      <dgm:spPr/>
    </dgm:pt>
    <dgm:pt modelId="{20BA099A-B9A7-4063-B99E-89BE44F28768}" type="pres">
      <dgm:prSet presAssocID="{59EED17C-C15B-4E85-812D-B01C446E5BBF}" presName="rootConnector" presStyleLbl="node4" presStyleIdx="7" presStyleCnt="14"/>
      <dgm:spPr/>
    </dgm:pt>
    <dgm:pt modelId="{719B1A2A-C7DE-4655-BD7C-126944611E91}" type="pres">
      <dgm:prSet presAssocID="{59EED17C-C15B-4E85-812D-B01C446E5BBF}" presName="hierChild4" presStyleCnt="0"/>
      <dgm:spPr/>
    </dgm:pt>
    <dgm:pt modelId="{56FAEB5B-52E9-4B95-B1F6-EC9618EC8FAD}" type="pres">
      <dgm:prSet presAssocID="{59EED17C-C15B-4E85-812D-B01C446E5BBF}" presName="hierChild5" presStyleCnt="0"/>
      <dgm:spPr/>
    </dgm:pt>
    <dgm:pt modelId="{E745A6DB-F277-40B8-AA92-81643ECCF7E1}" type="pres">
      <dgm:prSet presAssocID="{E3A5AAE4-5482-4D5C-8DDF-3EC5BCA00DD8}" presName="hierChild5" presStyleCnt="0"/>
      <dgm:spPr/>
    </dgm:pt>
    <dgm:pt modelId="{FC2C54C7-2531-4C76-9C1F-735B6E82E796}" type="pres">
      <dgm:prSet presAssocID="{472AC32B-20F0-4B02-B762-B4C4F69F036D}" presName="Name64" presStyleLbl="parChTrans1D3" presStyleIdx="1" presStyleCnt="2"/>
      <dgm:spPr/>
    </dgm:pt>
    <dgm:pt modelId="{82AECF82-2B87-45CC-9F97-28B92B093839}" type="pres">
      <dgm:prSet presAssocID="{EF567B68-C6CD-427F-A1C3-DDE27908F618}" presName="hierRoot2" presStyleCnt="0">
        <dgm:presLayoutVars>
          <dgm:hierBranch val="init"/>
        </dgm:presLayoutVars>
      </dgm:prSet>
      <dgm:spPr/>
    </dgm:pt>
    <dgm:pt modelId="{820F8F7C-0310-4EC4-ACE0-4092D1F5F99D}" type="pres">
      <dgm:prSet presAssocID="{EF567B68-C6CD-427F-A1C3-DDE27908F618}" presName="rootComposite" presStyleCnt="0"/>
      <dgm:spPr/>
    </dgm:pt>
    <dgm:pt modelId="{609B39EE-0B6F-4AFC-9057-C31EC9BBE46B}" type="pres">
      <dgm:prSet presAssocID="{EF567B68-C6CD-427F-A1C3-DDE27908F618}" presName="rootText" presStyleLbl="node3" presStyleIdx="1" presStyleCnt="2">
        <dgm:presLayoutVars>
          <dgm:chPref val="3"/>
        </dgm:presLayoutVars>
      </dgm:prSet>
      <dgm:spPr/>
    </dgm:pt>
    <dgm:pt modelId="{B834FFFC-6655-4D4F-AA09-ADDB3DC95A29}" type="pres">
      <dgm:prSet presAssocID="{EF567B68-C6CD-427F-A1C3-DDE27908F618}" presName="rootConnector" presStyleLbl="node3" presStyleIdx="1" presStyleCnt="2"/>
      <dgm:spPr/>
    </dgm:pt>
    <dgm:pt modelId="{82723536-33E7-4B96-BC1B-1E77969875E5}" type="pres">
      <dgm:prSet presAssocID="{EF567B68-C6CD-427F-A1C3-DDE27908F618}" presName="hierChild4" presStyleCnt="0"/>
      <dgm:spPr/>
    </dgm:pt>
    <dgm:pt modelId="{88E36CBC-98C9-4FE9-9309-306BD4D6D56C}" type="pres">
      <dgm:prSet presAssocID="{44DE9C5E-F7A7-4552-A46E-7EB240E9068E}" presName="Name64" presStyleLbl="parChTrans1D4" presStyleIdx="8" presStyleCnt="14"/>
      <dgm:spPr/>
    </dgm:pt>
    <dgm:pt modelId="{74CEE305-4AB0-4E5C-8CC4-C2533F0F6DBB}" type="pres">
      <dgm:prSet presAssocID="{FFD5124F-627C-4126-B5E9-3E1FD7562D6D}" presName="hierRoot2" presStyleCnt="0">
        <dgm:presLayoutVars>
          <dgm:hierBranch val="init"/>
        </dgm:presLayoutVars>
      </dgm:prSet>
      <dgm:spPr/>
    </dgm:pt>
    <dgm:pt modelId="{79BCD53B-AC74-41D6-A112-DC1F57495023}" type="pres">
      <dgm:prSet presAssocID="{FFD5124F-627C-4126-B5E9-3E1FD7562D6D}" presName="rootComposite" presStyleCnt="0"/>
      <dgm:spPr/>
    </dgm:pt>
    <dgm:pt modelId="{60F1A513-2EB2-485F-8AF7-DC6809D7FDD5}" type="pres">
      <dgm:prSet presAssocID="{FFD5124F-627C-4126-B5E9-3E1FD7562D6D}" presName="rootText" presStyleLbl="node4" presStyleIdx="8" presStyleCnt="14">
        <dgm:presLayoutVars>
          <dgm:chPref val="3"/>
        </dgm:presLayoutVars>
      </dgm:prSet>
      <dgm:spPr/>
    </dgm:pt>
    <dgm:pt modelId="{F1925C8D-81DB-4FB1-8FED-CA9EE34305C2}" type="pres">
      <dgm:prSet presAssocID="{FFD5124F-627C-4126-B5E9-3E1FD7562D6D}" presName="rootConnector" presStyleLbl="node4" presStyleIdx="8" presStyleCnt="14"/>
      <dgm:spPr/>
    </dgm:pt>
    <dgm:pt modelId="{8A8905AC-E0D4-480D-9502-C71A851B79C9}" type="pres">
      <dgm:prSet presAssocID="{FFD5124F-627C-4126-B5E9-3E1FD7562D6D}" presName="hierChild4" presStyleCnt="0"/>
      <dgm:spPr/>
    </dgm:pt>
    <dgm:pt modelId="{718A9026-A281-45EC-8B09-B721FC388CA7}" type="pres">
      <dgm:prSet presAssocID="{FFD5124F-627C-4126-B5E9-3E1FD7562D6D}" presName="hierChild5" presStyleCnt="0"/>
      <dgm:spPr/>
    </dgm:pt>
    <dgm:pt modelId="{FF9AE3B5-3FC0-4254-A5AD-0772D17FF63B}" type="pres">
      <dgm:prSet presAssocID="{2B34644E-4C8F-4331-8DAA-2B3DF7FC7039}" presName="Name64" presStyleLbl="parChTrans1D4" presStyleIdx="9" presStyleCnt="14"/>
      <dgm:spPr/>
    </dgm:pt>
    <dgm:pt modelId="{B6E0A971-E2FB-421A-8B70-8CD9216F7598}" type="pres">
      <dgm:prSet presAssocID="{9D5718A2-4B88-40C4-B78E-80CEF5BFFEF4}" presName="hierRoot2" presStyleCnt="0">
        <dgm:presLayoutVars>
          <dgm:hierBranch val="init"/>
        </dgm:presLayoutVars>
      </dgm:prSet>
      <dgm:spPr/>
    </dgm:pt>
    <dgm:pt modelId="{192D5C77-7B16-4030-8CD9-86035958B651}" type="pres">
      <dgm:prSet presAssocID="{9D5718A2-4B88-40C4-B78E-80CEF5BFFEF4}" presName="rootComposite" presStyleCnt="0"/>
      <dgm:spPr/>
    </dgm:pt>
    <dgm:pt modelId="{1AF345EF-2A8E-41BF-ABF8-A7E06196B896}" type="pres">
      <dgm:prSet presAssocID="{9D5718A2-4B88-40C4-B78E-80CEF5BFFEF4}" presName="rootText" presStyleLbl="node4" presStyleIdx="9" presStyleCnt="14">
        <dgm:presLayoutVars>
          <dgm:chPref val="3"/>
        </dgm:presLayoutVars>
      </dgm:prSet>
      <dgm:spPr/>
    </dgm:pt>
    <dgm:pt modelId="{25AAAF1B-2A7F-44B6-9CCE-215E368FADA3}" type="pres">
      <dgm:prSet presAssocID="{9D5718A2-4B88-40C4-B78E-80CEF5BFFEF4}" presName="rootConnector" presStyleLbl="node4" presStyleIdx="9" presStyleCnt="14"/>
      <dgm:spPr/>
    </dgm:pt>
    <dgm:pt modelId="{D7327069-A49E-4010-B0BD-AA18A96F5782}" type="pres">
      <dgm:prSet presAssocID="{9D5718A2-4B88-40C4-B78E-80CEF5BFFEF4}" presName="hierChild4" presStyleCnt="0"/>
      <dgm:spPr/>
    </dgm:pt>
    <dgm:pt modelId="{A2AC2693-0A2A-4B84-881B-AB521C1B725F}" type="pres">
      <dgm:prSet presAssocID="{9D5718A2-4B88-40C4-B78E-80CEF5BFFEF4}" presName="hierChild5" presStyleCnt="0"/>
      <dgm:spPr/>
    </dgm:pt>
    <dgm:pt modelId="{881A3EC4-03CC-4803-A678-BD439E99ECD2}" type="pres">
      <dgm:prSet presAssocID="{C19505C0-E9D7-4552-A9BD-9A49EA1488EF}" presName="Name64" presStyleLbl="parChTrans1D4" presStyleIdx="10" presStyleCnt="14"/>
      <dgm:spPr/>
    </dgm:pt>
    <dgm:pt modelId="{96BE1EE3-C74D-4A11-9086-69D0335FB581}" type="pres">
      <dgm:prSet presAssocID="{BED95427-5188-4827-B9F9-AA52B50658CB}" presName="hierRoot2" presStyleCnt="0">
        <dgm:presLayoutVars>
          <dgm:hierBranch val="init"/>
        </dgm:presLayoutVars>
      </dgm:prSet>
      <dgm:spPr/>
    </dgm:pt>
    <dgm:pt modelId="{BC29A678-A781-4D60-AB90-7424976A8F31}" type="pres">
      <dgm:prSet presAssocID="{BED95427-5188-4827-B9F9-AA52B50658CB}" presName="rootComposite" presStyleCnt="0"/>
      <dgm:spPr/>
    </dgm:pt>
    <dgm:pt modelId="{A0A91F1F-521E-479B-B3B8-43D82B56D2CF}" type="pres">
      <dgm:prSet presAssocID="{BED95427-5188-4827-B9F9-AA52B50658CB}" presName="rootText" presStyleLbl="node4" presStyleIdx="10" presStyleCnt="14">
        <dgm:presLayoutVars>
          <dgm:chPref val="3"/>
        </dgm:presLayoutVars>
      </dgm:prSet>
      <dgm:spPr/>
    </dgm:pt>
    <dgm:pt modelId="{5CA87424-18D2-46B9-B6AE-8A56BF083E41}" type="pres">
      <dgm:prSet presAssocID="{BED95427-5188-4827-B9F9-AA52B50658CB}" presName="rootConnector" presStyleLbl="node4" presStyleIdx="10" presStyleCnt="14"/>
      <dgm:spPr/>
    </dgm:pt>
    <dgm:pt modelId="{366ED561-0A45-44D9-86D5-57AF34CCB02D}" type="pres">
      <dgm:prSet presAssocID="{BED95427-5188-4827-B9F9-AA52B50658CB}" presName="hierChild4" presStyleCnt="0"/>
      <dgm:spPr/>
    </dgm:pt>
    <dgm:pt modelId="{F33D96BC-732C-46E7-8638-C085EA7B6D4D}" type="pres">
      <dgm:prSet presAssocID="{BED95427-5188-4827-B9F9-AA52B50658CB}" presName="hierChild5" presStyleCnt="0"/>
      <dgm:spPr/>
    </dgm:pt>
    <dgm:pt modelId="{B37C98CF-4FF9-46B8-8F5D-BABCD8FC1577}" type="pres">
      <dgm:prSet presAssocID="{2BE10A9C-439C-44E1-8FE1-6206D2E4F062}" presName="Name64" presStyleLbl="parChTrans1D4" presStyleIdx="11" presStyleCnt="14"/>
      <dgm:spPr/>
    </dgm:pt>
    <dgm:pt modelId="{6679C81A-AAA3-4F55-A9F7-4A00BE80D428}" type="pres">
      <dgm:prSet presAssocID="{BF2532B5-AB0B-42A2-9650-6CE87009A1D2}" presName="hierRoot2" presStyleCnt="0">
        <dgm:presLayoutVars>
          <dgm:hierBranch val="init"/>
        </dgm:presLayoutVars>
      </dgm:prSet>
      <dgm:spPr/>
    </dgm:pt>
    <dgm:pt modelId="{712A5288-AF77-4B4E-8E31-7339B1648169}" type="pres">
      <dgm:prSet presAssocID="{BF2532B5-AB0B-42A2-9650-6CE87009A1D2}" presName="rootComposite" presStyleCnt="0"/>
      <dgm:spPr/>
    </dgm:pt>
    <dgm:pt modelId="{043C5511-D1D1-4226-AB59-9B30D367B8F6}" type="pres">
      <dgm:prSet presAssocID="{BF2532B5-AB0B-42A2-9650-6CE87009A1D2}" presName="rootText" presStyleLbl="node4" presStyleIdx="11" presStyleCnt="14">
        <dgm:presLayoutVars>
          <dgm:chPref val="3"/>
        </dgm:presLayoutVars>
      </dgm:prSet>
      <dgm:spPr/>
    </dgm:pt>
    <dgm:pt modelId="{184CDD70-CFA5-4C36-962F-7DB360399160}" type="pres">
      <dgm:prSet presAssocID="{BF2532B5-AB0B-42A2-9650-6CE87009A1D2}" presName="rootConnector" presStyleLbl="node4" presStyleIdx="11" presStyleCnt="14"/>
      <dgm:spPr/>
    </dgm:pt>
    <dgm:pt modelId="{451E107D-4679-4E4C-AC14-9467FD3F5558}" type="pres">
      <dgm:prSet presAssocID="{BF2532B5-AB0B-42A2-9650-6CE87009A1D2}" presName="hierChild4" presStyleCnt="0"/>
      <dgm:spPr/>
    </dgm:pt>
    <dgm:pt modelId="{EC8337D8-1E4F-450A-BA93-E9146EE87338}" type="pres">
      <dgm:prSet presAssocID="{BF2532B5-AB0B-42A2-9650-6CE87009A1D2}" presName="hierChild5" presStyleCnt="0"/>
      <dgm:spPr/>
    </dgm:pt>
    <dgm:pt modelId="{64EFAD97-2C63-4B57-9FE2-1322871AEE2D}" type="pres">
      <dgm:prSet presAssocID="{5A14D9AA-C791-4758-B11F-9284733BC68D}" presName="Name64" presStyleLbl="parChTrans1D4" presStyleIdx="12" presStyleCnt="14"/>
      <dgm:spPr/>
    </dgm:pt>
    <dgm:pt modelId="{FF213054-842B-446E-A119-84265D090A0E}" type="pres">
      <dgm:prSet presAssocID="{0332C6ED-9CF2-4974-956E-AA071EB20532}" presName="hierRoot2" presStyleCnt="0">
        <dgm:presLayoutVars>
          <dgm:hierBranch val="init"/>
        </dgm:presLayoutVars>
      </dgm:prSet>
      <dgm:spPr/>
    </dgm:pt>
    <dgm:pt modelId="{B7A843B2-899E-4089-8BA0-207659D0122F}" type="pres">
      <dgm:prSet presAssocID="{0332C6ED-9CF2-4974-956E-AA071EB20532}" presName="rootComposite" presStyleCnt="0"/>
      <dgm:spPr/>
    </dgm:pt>
    <dgm:pt modelId="{DC4525C2-4269-4167-9827-0F146F68B5E6}" type="pres">
      <dgm:prSet presAssocID="{0332C6ED-9CF2-4974-956E-AA071EB20532}" presName="rootText" presStyleLbl="node4" presStyleIdx="12" presStyleCnt="14">
        <dgm:presLayoutVars>
          <dgm:chPref val="3"/>
        </dgm:presLayoutVars>
      </dgm:prSet>
      <dgm:spPr/>
    </dgm:pt>
    <dgm:pt modelId="{F2DED975-BF4D-4FED-8ADD-24452637A921}" type="pres">
      <dgm:prSet presAssocID="{0332C6ED-9CF2-4974-956E-AA071EB20532}" presName="rootConnector" presStyleLbl="node4" presStyleIdx="12" presStyleCnt="14"/>
      <dgm:spPr/>
    </dgm:pt>
    <dgm:pt modelId="{064CAE05-5565-4037-8B45-7D1847975A5B}" type="pres">
      <dgm:prSet presAssocID="{0332C6ED-9CF2-4974-956E-AA071EB20532}" presName="hierChild4" presStyleCnt="0"/>
      <dgm:spPr/>
    </dgm:pt>
    <dgm:pt modelId="{30B979D7-E251-4834-AD1B-2284974F9B73}" type="pres">
      <dgm:prSet presAssocID="{0332C6ED-9CF2-4974-956E-AA071EB20532}" presName="hierChild5" presStyleCnt="0"/>
      <dgm:spPr/>
    </dgm:pt>
    <dgm:pt modelId="{5FCF7A4F-6C86-4E81-BF94-0A23BB7F5F2F}" type="pres">
      <dgm:prSet presAssocID="{9D2E8DCE-58FA-47EF-9D6E-E7139B7E5A70}" presName="Name64" presStyleLbl="parChTrans1D4" presStyleIdx="13" presStyleCnt="14"/>
      <dgm:spPr/>
    </dgm:pt>
    <dgm:pt modelId="{E8EF82B9-70A3-40E8-936E-B6F60BDABF22}" type="pres">
      <dgm:prSet presAssocID="{D2A8FFFF-49E8-4942-AAFD-6A156DC5D628}" presName="hierRoot2" presStyleCnt="0">
        <dgm:presLayoutVars>
          <dgm:hierBranch val="init"/>
        </dgm:presLayoutVars>
      </dgm:prSet>
      <dgm:spPr/>
    </dgm:pt>
    <dgm:pt modelId="{25EE0E93-1B16-412E-80AE-F499EA400A0E}" type="pres">
      <dgm:prSet presAssocID="{D2A8FFFF-49E8-4942-AAFD-6A156DC5D628}" presName="rootComposite" presStyleCnt="0"/>
      <dgm:spPr/>
    </dgm:pt>
    <dgm:pt modelId="{A0B6E04D-D6AE-4321-8B32-B939893CE367}" type="pres">
      <dgm:prSet presAssocID="{D2A8FFFF-49E8-4942-AAFD-6A156DC5D628}" presName="rootText" presStyleLbl="node4" presStyleIdx="13" presStyleCnt="14">
        <dgm:presLayoutVars>
          <dgm:chPref val="3"/>
        </dgm:presLayoutVars>
      </dgm:prSet>
      <dgm:spPr/>
    </dgm:pt>
    <dgm:pt modelId="{664D2C25-5120-4552-9541-F580BD563DBD}" type="pres">
      <dgm:prSet presAssocID="{D2A8FFFF-49E8-4942-AAFD-6A156DC5D628}" presName="rootConnector" presStyleLbl="node4" presStyleIdx="13" presStyleCnt="14"/>
      <dgm:spPr/>
    </dgm:pt>
    <dgm:pt modelId="{97F28D70-B306-4381-8BAF-6542D7E5FC61}" type="pres">
      <dgm:prSet presAssocID="{D2A8FFFF-49E8-4942-AAFD-6A156DC5D628}" presName="hierChild4" presStyleCnt="0"/>
      <dgm:spPr/>
    </dgm:pt>
    <dgm:pt modelId="{01C942D4-F85E-42FF-A5A3-BA62139BDE8C}" type="pres">
      <dgm:prSet presAssocID="{D2A8FFFF-49E8-4942-AAFD-6A156DC5D628}" presName="hierChild5" presStyleCnt="0"/>
      <dgm:spPr/>
    </dgm:pt>
    <dgm:pt modelId="{337A3B45-EFE2-474D-9F91-74141FABFE16}" type="pres">
      <dgm:prSet presAssocID="{EF567B68-C6CD-427F-A1C3-DDE27908F618}" presName="hierChild5" presStyleCnt="0"/>
      <dgm:spPr/>
    </dgm:pt>
    <dgm:pt modelId="{85F0CD74-3A82-4391-A074-1CB2E33F4DC6}" type="pres">
      <dgm:prSet presAssocID="{AC884C56-44C6-4ADA-A099-F1FB0104382B}" presName="hierChild5" presStyleCnt="0"/>
      <dgm:spPr/>
    </dgm:pt>
    <dgm:pt modelId="{16C44071-CC1B-4189-B2B0-9EF7B88C811D}" type="pres">
      <dgm:prSet presAssocID="{5E94C97F-DE67-45FB-B2D6-7809B543189A}" presName="hierChild3" presStyleCnt="0"/>
      <dgm:spPr/>
    </dgm:pt>
  </dgm:ptLst>
  <dgm:cxnLst>
    <dgm:cxn modelId="{B2329508-EE35-4C10-B37F-1CCEF916E15E}" type="presOf" srcId="{FFD5124F-627C-4126-B5E9-3E1FD7562D6D}" destId="{F1925C8D-81DB-4FB1-8FED-CA9EE34305C2}" srcOrd="1" destOrd="0" presId="urn:microsoft.com/office/officeart/2009/3/layout/HorizontalOrganizationChart"/>
    <dgm:cxn modelId="{DDA72F0A-8D75-4E29-9184-DD58E70D76B3}" type="presOf" srcId="{40258816-ACEE-4E6F-AF1E-66D5BD3E17D1}" destId="{FB3C3B7A-2BAB-4003-88C2-C20AA4DF0FB9}" srcOrd="0" destOrd="0" presId="urn:microsoft.com/office/officeart/2009/3/layout/HorizontalOrganizationChart"/>
    <dgm:cxn modelId="{E619DB10-C56C-406D-853C-95894BFAC632}" type="presOf" srcId="{E5E392E5-CC02-4A39-A28E-7EE2739B6287}" destId="{21B5C6CD-5303-4BC8-B037-7EF7E6C2C939}" srcOrd="0" destOrd="0" presId="urn:microsoft.com/office/officeart/2009/3/layout/HorizontalOrganizationChart"/>
    <dgm:cxn modelId="{9828E515-C81C-4021-8B5F-32165E665654}" type="presOf" srcId="{9D5718A2-4B88-40C4-B78E-80CEF5BFFEF4}" destId="{25AAAF1B-2A7F-44B6-9CCE-215E368FADA3}" srcOrd="1" destOrd="0" presId="urn:microsoft.com/office/officeart/2009/3/layout/HorizontalOrganizationChart"/>
    <dgm:cxn modelId="{10FE5916-B2F9-4BC7-912A-6701B2A0C00F}" type="presOf" srcId="{5A14D9AA-C791-4758-B11F-9284733BC68D}" destId="{64EFAD97-2C63-4B57-9FE2-1322871AEE2D}" srcOrd="0" destOrd="0" presId="urn:microsoft.com/office/officeart/2009/3/layout/HorizontalOrganizationChart"/>
    <dgm:cxn modelId="{FF063017-3913-4289-8A08-B5E2EA96BDC9}" type="presOf" srcId="{00F76942-7212-44DC-9BA6-DAC2ED96B4DC}" destId="{36E7C241-C971-4184-9FAF-C234CE22A9EE}" srcOrd="0" destOrd="0" presId="urn:microsoft.com/office/officeart/2009/3/layout/HorizontalOrganizationChart"/>
    <dgm:cxn modelId="{58E85D1B-7980-4165-9D4D-3B38431EF59C}" type="presOf" srcId="{AA99AEF1-4324-494E-B1F9-FDE743D515B7}" destId="{CF05BCE6-129F-44BB-A186-DA071A2FA781}" srcOrd="0" destOrd="0" presId="urn:microsoft.com/office/officeart/2009/3/layout/HorizontalOrganizationChart"/>
    <dgm:cxn modelId="{3235631D-D235-4C18-9763-55E33B92F48A}" type="presOf" srcId="{AC884C56-44C6-4ADA-A099-F1FB0104382B}" destId="{1CDD7AA3-2D89-47C0-B226-D1EFB421A13E}" srcOrd="0" destOrd="0" presId="urn:microsoft.com/office/officeart/2009/3/layout/HorizontalOrganizationChart"/>
    <dgm:cxn modelId="{016D6A24-1F1D-4E4D-8A00-EFECC29EAFF3}" srcId="{E3A5AAE4-5482-4D5C-8DDF-3EC5BCA00DD8}" destId="{00F76942-7212-44DC-9BA6-DAC2ED96B4DC}" srcOrd="2" destOrd="0" parTransId="{655974B4-0742-4E93-ACAE-AC67E4BA9B91}" sibTransId="{02AA0E29-BF98-454A-8945-00866B909D01}"/>
    <dgm:cxn modelId="{3FCD8B25-86EC-4A95-B114-01F59C71530E}" type="presOf" srcId="{BF2532B5-AB0B-42A2-9650-6CE87009A1D2}" destId="{184CDD70-CFA5-4C36-962F-7DB360399160}" srcOrd="1" destOrd="0" presId="urn:microsoft.com/office/officeart/2009/3/layout/HorizontalOrganizationChart"/>
    <dgm:cxn modelId="{D6B04C29-6059-42FB-A6D0-85F2FD6D59B1}" type="presOf" srcId="{4EE67E53-1D7A-42E1-8DDA-3AB6F5F3245E}" destId="{BDD49E29-1889-4928-9DAC-198F08FBD424}" srcOrd="0" destOrd="0" presId="urn:microsoft.com/office/officeart/2009/3/layout/HorizontalOrganizationChart"/>
    <dgm:cxn modelId="{553F622C-05B7-423C-9FAE-68FCF193FE9F}" type="presOf" srcId="{2B34644E-4C8F-4331-8DAA-2B3DF7FC7039}" destId="{FF9AE3B5-3FC0-4254-A5AD-0772D17FF63B}" srcOrd="0" destOrd="0" presId="urn:microsoft.com/office/officeart/2009/3/layout/HorizontalOrganizationChart"/>
    <dgm:cxn modelId="{2D26782C-5C2B-455E-ACDB-99AFD8171FE8}" type="presOf" srcId="{AC884C56-44C6-4ADA-A099-F1FB0104382B}" destId="{576A48FC-1A74-4E34-A06E-B6D94FAEEA6D}" srcOrd="1" destOrd="0" presId="urn:microsoft.com/office/officeart/2009/3/layout/HorizontalOrganizationChart"/>
    <dgm:cxn modelId="{5E9DE42D-3164-4F6F-B32B-665E7C4E2819}" type="presOf" srcId="{A8B157B1-22D6-43AD-B394-28A341FA38C5}" destId="{E4271B34-C2D8-4925-8269-5DE9C251D726}" srcOrd="0" destOrd="0" presId="urn:microsoft.com/office/officeart/2009/3/layout/HorizontalOrganizationChart"/>
    <dgm:cxn modelId="{57FF0835-B647-4561-8522-66F68EA121D8}" srcId="{E3A5AAE4-5482-4D5C-8DDF-3EC5BCA00DD8}" destId="{136AC5E9-7750-4553-ACD5-502E72EB8731}" srcOrd="0" destOrd="0" parTransId="{E9014242-17F6-4F40-A148-E958F7C6711F}" sibTransId="{C071CE32-BBEB-4D6E-8A1B-3FFAFE05967D}"/>
    <dgm:cxn modelId="{35241B36-FE0C-4C08-91AA-F86BF5529B64}" type="presOf" srcId="{0332C6ED-9CF2-4974-956E-AA071EB20532}" destId="{DC4525C2-4269-4167-9827-0F146F68B5E6}" srcOrd="0" destOrd="0" presId="urn:microsoft.com/office/officeart/2009/3/layout/HorizontalOrganizationChart"/>
    <dgm:cxn modelId="{16BB4A36-F2C7-46CF-B68D-303C3CD9E1C0}" type="presOf" srcId="{4EE67E53-1D7A-42E1-8DDA-3AB6F5F3245E}" destId="{D4FE8439-8BFD-4E89-A1E4-75E00E07465F}" srcOrd="1" destOrd="0" presId="urn:microsoft.com/office/officeart/2009/3/layout/HorizontalOrganizationChart"/>
    <dgm:cxn modelId="{09FCDB37-10B0-4684-936B-8EF1F9C43B2C}" srcId="{EF567B68-C6CD-427F-A1C3-DDE27908F618}" destId="{0332C6ED-9CF2-4974-956E-AA071EB20532}" srcOrd="4" destOrd="0" parTransId="{5A14D9AA-C791-4758-B11F-9284733BC68D}" sibTransId="{17927FFA-A73E-4213-88B6-9018D5A8610F}"/>
    <dgm:cxn modelId="{2AAE0E3A-966D-4FDC-A1A0-14A20194273A}" srcId="{5E94C97F-DE67-45FB-B2D6-7809B543189A}" destId="{AC884C56-44C6-4ADA-A099-F1FB0104382B}" srcOrd="0" destOrd="0" parTransId="{B3A809EF-B295-4E18-8F66-7DA3F4D6ABB3}" sibTransId="{1DFC5CC2-6286-4D2A-A377-77E7AF58358D}"/>
    <dgm:cxn modelId="{8E30D13C-F877-42CA-A8BF-68B19B98A607}" type="presOf" srcId="{EF567B68-C6CD-427F-A1C3-DDE27908F618}" destId="{B834FFFC-6655-4D4F-AA09-ADDB3DC95A29}" srcOrd="1" destOrd="0" presId="urn:microsoft.com/office/officeart/2009/3/layout/HorizontalOrganizationChart"/>
    <dgm:cxn modelId="{7133943F-4F54-4100-AD8E-E2979FB544E0}" type="presOf" srcId="{59EED17C-C15B-4E85-812D-B01C446E5BBF}" destId="{20BA099A-B9A7-4063-B99E-89BE44F28768}" srcOrd="1" destOrd="0" presId="urn:microsoft.com/office/officeart/2009/3/layout/HorizontalOrganizationChart"/>
    <dgm:cxn modelId="{3C09AD3F-5B23-448A-8283-17145D4EDB5E}" srcId="{E3A5AAE4-5482-4D5C-8DDF-3EC5BCA00DD8}" destId="{59EED17C-C15B-4E85-812D-B01C446E5BBF}" srcOrd="7" destOrd="0" parTransId="{3818A6C0-7DE0-4856-BAE0-9F6133B8BF16}" sibTransId="{4EF15A86-E0E0-425B-9797-222E6D11D135}"/>
    <dgm:cxn modelId="{CA083F5B-1B50-487C-BDBA-342D97307D3D}" type="presOf" srcId="{5E94C97F-DE67-45FB-B2D6-7809B543189A}" destId="{61007844-C4BC-4A3A-8DEE-59C724022C4D}" srcOrd="1" destOrd="0" presId="urn:microsoft.com/office/officeart/2009/3/layout/HorizontalOrganizationChart"/>
    <dgm:cxn modelId="{7D5F8B5C-7EF1-4014-B72C-A4F107C3F4FE}" srcId="{AC884C56-44C6-4ADA-A099-F1FB0104382B}" destId="{E3A5AAE4-5482-4D5C-8DDF-3EC5BCA00DD8}" srcOrd="0" destOrd="0" parTransId="{44C630D1-9F38-442C-9855-5F845A622593}" sibTransId="{58698887-DC44-49B9-AA22-36402B6D5333}"/>
    <dgm:cxn modelId="{3C7E135E-6AC4-4D71-AAB5-B49C162DC0FF}" type="presOf" srcId="{BF2532B5-AB0B-42A2-9650-6CE87009A1D2}" destId="{043C5511-D1D1-4226-AB59-9B30D367B8F6}" srcOrd="0" destOrd="0" presId="urn:microsoft.com/office/officeart/2009/3/layout/HorizontalOrganizationChart"/>
    <dgm:cxn modelId="{0FC5F65E-7A64-47BB-B3D8-95CB7387AD69}" type="presOf" srcId="{44C630D1-9F38-442C-9855-5F845A622593}" destId="{7AA5CCEB-2AAF-4DBD-A3DA-D83EA53389A1}" srcOrd="0" destOrd="0" presId="urn:microsoft.com/office/officeart/2009/3/layout/HorizontalOrganizationChart"/>
    <dgm:cxn modelId="{9625095F-8E11-43B5-996C-604C90E81600}" srcId="{EF567B68-C6CD-427F-A1C3-DDE27908F618}" destId="{BED95427-5188-4827-B9F9-AA52B50658CB}" srcOrd="2" destOrd="0" parTransId="{C19505C0-E9D7-4552-A9BD-9A49EA1488EF}" sibTransId="{3FC6530E-1B1D-41DF-A983-21DFFC3969CA}"/>
    <dgm:cxn modelId="{FE593162-5758-4C97-8737-29B4B6EE6E2C}" type="presOf" srcId="{40258816-ACEE-4E6F-AF1E-66D5BD3E17D1}" destId="{2F39C63D-6071-44A6-8BD8-749FB05EF771}" srcOrd="1" destOrd="0" presId="urn:microsoft.com/office/officeart/2009/3/layout/HorizontalOrganizationChart"/>
    <dgm:cxn modelId="{84A67363-7484-4D1A-828D-3CBB25F90EEE}" type="presOf" srcId="{EF567B68-C6CD-427F-A1C3-DDE27908F618}" destId="{609B39EE-0B6F-4AFC-9057-C31EC9BBE46B}" srcOrd="0" destOrd="0" presId="urn:microsoft.com/office/officeart/2009/3/layout/HorizontalOrganizationChart"/>
    <dgm:cxn modelId="{D6FEC844-040D-469F-9307-EDEFB8914EE6}" type="presOf" srcId="{BED95427-5188-4827-B9F9-AA52B50658CB}" destId="{5CA87424-18D2-46B9-B6AE-8A56BF083E41}" srcOrd="1" destOrd="0" presId="urn:microsoft.com/office/officeart/2009/3/layout/HorizontalOrganizationChart"/>
    <dgm:cxn modelId="{21E4D746-0067-47A4-B047-D01E43765EDA}" type="presOf" srcId="{FFD5124F-627C-4126-B5E9-3E1FD7562D6D}" destId="{60F1A513-2EB2-485F-8AF7-DC6809D7FDD5}" srcOrd="0" destOrd="0" presId="urn:microsoft.com/office/officeart/2009/3/layout/HorizontalOrganizationChart"/>
    <dgm:cxn modelId="{7AA2EE66-5DBC-4C9C-AA77-9543E691FDC6}" type="presOf" srcId="{472AC32B-20F0-4B02-B762-B4C4F69F036D}" destId="{FC2C54C7-2531-4C76-9C1F-735B6E82E796}" srcOrd="0" destOrd="0" presId="urn:microsoft.com/office/officeart/2009/3/layout/HorizontalOrganizationChart"/>
    <dgm:cxn modelId="{DA612967-6868-463C-8730-3C4D9150128A}" srcId="{AC884C56-44C6-4ADA-A099-F1FB0104382B}" destId="{EF567B68-C6CD-427F-A1C3-DDE27908F618}" srcOrd="1" destOrd="0" parTransId="{472AC32B-20F0-4B02-B762-B4C4F69F036D}" sibTransId="{676D5C33-26CE-49CB-B7C2-C31CB88E5A70}"/>
    <dgm:cxn modelId="{80423250-CF49-40DD-BC1C-5B9528002718}" type="presOf" srcId="{BED95427-5188-4827-B9F9-AA52B50658CB}" destId="{A0A91F1F-521E-479B-B3B8-43D82B56D2CF}" srcOrd="0" destOrd="0" presId="urn:microsoft.com/office/officeart/2009/3/layout/HorizontalOrganizationChart"/>
    <dgm:cxn modelId="{6D591256-EA9F-4728-A1B9-B5A286318F22}" type="presOf" srcId="{89389F82-E021-4702-8156-D086A2429AA2}" destId="{162B9FE3-D81D-4BC3-BF0B-705CD2DA69E0}" srcOrd="0" destOrd="0" presId="urn:microsoft.com/office/officeart/2009/3/layout/HorizontalOrganizationChart"/>
    <dgm:cxn modelId="{0C195257-01EA-49B2-BC35-19261C1C56FD}" srcId="{EF567B68-C6CD-427F-A1C3-DDE27908F618}" destId="{9D5718A2-4B88-40C4-B78E-80CEF5BFFEF4}" srcOrd="1" destOrd="0" parTransId="{2B34644E-4C8F-4331-8DAA-2B3DF7FC7039}" sibTransId="{CAC74C77-A4C8-424C-8D7A-49765E9832F1}"/>
    <dgm:cxn modelId="{41828059-E9E0-4287-8266-39C8E8892E4C}" type="presOf" srcId="{7508C5DF-8E9B-4E0A-9CDC-2DA9C9D2E7C5}" destId="{9A2014B9-1AD1-47B6-AA9F-B73F0996EDDB}" srcOrd="0" destOrd="0" presId="urn:microsoft.com/office/officeart/2009/3/layout/HorizontalOrganizationChart"/>
    <dgm:cxn modelId="{48C2E279-FA19-40F8-9B1B-F7B6093028B1}" type="presOf" srcId="{44DE9C5E-F7A7-4552-A46E-7EB240E9068E}" destId="{88E36CBC-98C9-4FE9-9309-306BD4D6D56C}" srcOrd="0" destOrd="0" presId="urn:microsoft.com/office/officeart/2009/3/layout/HorizontalOrganizationChart"/>
    <dgm:cxn modelId="{F1CDE559-77B7-40C9-ACFA-886406E54717}" type="presOf" srcId="{7508C5DF-8E9B-4E0A-9CDC-2DA9C9D2E7C5}" destId="{2C22881B-B9AC-445B-A924-78B44D48FF9A}" srcOrd="1" destOrd="0" presId="urn:microsoft.com/office/officeart/2009/3/layout/HorizontalOrganizationChart"/>
    <dgm:cxn modelId="{D3F8357A-8084-4C21-A3B6-B92C2AAB6AD5}" type="presOf" srcId="{D2A8FFFF-49E8-4942-AAFD-6A156DC5D628}" destId="{A0B6E04D-D6AE-4321-8B32-B939893CE367}" srcOrd="0" destOrd="0" presId="urn:microsoft.com/office/officeart/2009/3/layout/HorizontalOrganizationChart"/>
    <dgm:cxn modelId="{C283AA7B-C340-42A0-839B-D8C4D7E57423}" type="presOf" srcId="{89389F82-E021-4702-8156-D086A2429AA2}" destId="{52896BAD-4B94-4B17-BDA9-DA34B746F4A6}" srcOrd="1" destOrd="0" presId="urn:microsoft.com/office/officeart/2009/3/layout/HorizontalOrganizationChart"/>
    <dgm:cxn modelId="{678B0D84-99C3-46D2-A09B-C881CB1DD863}" type="presOf" srcId="{9D5718A2-4B88-40C4-B78E-80CEF5BFFEF4}" destId="{1AF345EF-2A8E-41BF-ABF8-A7E06196B896}" srcOrd="0" destOrd="0" presId="urn:microsoft.com/office/officeart/2009/3/layout/HorizontalOrganizationChart"/>
    <dgm:cxn modelId="{98E5A684-C8EB-4B52-8A70-E9CE0E88D562}" type="presOf" srcId="{3818A6C0-7DE0-4856-BAE0-9F6133B8BF16}" destId="{14D63F5A-DF0E-40F2-9EEA-4252EFB90B39}" srcOrd="0" destOrd="0" presId="urn:microsoft.com/office/officeart/2009/3/layout/HorizontalOrganizationChart"/>
    <dgm:cxn modelId="{4264B691-6315-45DA-B51B-9FA5F9724940}" srcId="{E3A5AAE4-5482-4D5C-8DDF-3EC5BCA00DD8}" destId="{4EE67E53-1D7A-42E1-8DDA-3AB6F5F3245E}" srcOrd="3" destOrd="0" parTransId="{C9BFA6FD-C6F8-4DE9-B5EB-FD8BCE6DC2CD}" sibTransId="{36308B00-F6CA-4604-84AE-AD91B2292C71}"/>
    <dgm:cxn modelId="{5F7FE695-7FC9-4A55-BD94-8CB08640B339}" type="presOf" srcId="{E3A5AAE4-5482-4D5C-8DDF-3EC5BCA00DD8}" destId="{3F067116-5E0D-4A79-A43D-837A43094FC8}" srcOrd="1" destOrd="0" presId="urn:microsoft.com/office/officeart/2009/3/layout/HorizontalOrganizationChart"/>
    <dgm:cxn modelId="{72B59199-63DB-4696-930E-DC208E025027}" type="presOf" srcId="{E9014242-17F6-4F40-A148-E958F7C6711F}" destId="{C3FB68BC-6EE6-44DC-85FC-10CC96F64AA6}" srcOrd="0" destOrd="0" presId="urn:microsoft.com/office/officeart/2009/3/layout/HorizontalOrganizationChart"/>
    <dgm:cxn modelId="{0EA1A59D-D229-41BA-9CE7-93FB1C3669D8}" type="presOf" srcId="{C19505C0-E9D7-4552-A9BD-9A49EA1488EF}" destId="{881A3EC4-03CC-4803-A678-BD439E99ECD2}" srcOrd="0" destOrd="0" presId="urn:microsoft.com/office/officeart/2009/3/layout/HorizontalOrganizationChart"/>
    <dgm:cxn modelId="{D2585B9E-0E82-4F2B-8247-CC891307B1EA}" type="presOf" srcId="{9D2E8DCE-58FA-47EF-9D6E-E7139B7E5A70}" destId="{5FCF7A4F-6C86-4E81-BF94-0A23BB7F5F2F}" srcOrd="0" destOrd="0" presId="urn:microsoft.com/office/officeart/2009/3/layout/HorizontalOrganizationChart"/>
    <dgm:cxn modelId="{97C540A0-4749-4011-AC1E-E50031265985}" type="presOf" srcId="{5A661957-785E-4112-BAE8-CA66DAF71AC0}" destId="{5E9D9F20-D6FA-4638-9099-2680079BCED0}" srcOrd="0" destOrd="0" presId="urn:microsoft.com/office/officeart/2009/3/layout/HorizontalOrganizationChart"/>
    <dgm:cxn modelId="{889FF8A1-3288-4BEC-9CF1-8B3C0AFF4144}" type="presOf" srcId="{5E94C97F-DE67-45FB-B2D6-7809B543189A}" destId="{F7EA4B63-D982-406D-99C3-76D0321D7A1C}" srcOrd="0" destOrd="0" presId="urn:microsoft.com/office/officeart/2009/3/layout/HorizontalOrganizationChart"/>
    <dgm:cxn modelId="{003D3BA2-0069-4F6A-BC5F-61A9048EED7E}" srcId="{E3A5AAE4-5482-4D5C-8DDF-3EC5BCA00DD8}" destId="{7508C5DF-8E9B-4E0A-9CDC-2DA9C9D2E7C5}" srcOrd="5" destOrd="0" parTransId="{E5E392E5-CC02-4A39-A28E-7EE2739B6287}" sibTransId="{DA8865C1-5337-4E90-81BA-482C3E9C024B}"/>
    <dgm:cxn modelId="{F09BA4A3-2604-48BB-9D8E-E0C05E9DC80B}" srcId="{EF567B68-C6CD-427F-A1C3-DDE27908F618}" destId="{FFD5124F-627C-4126-B5E9-3E1FD7562D6D}" srcOrd="0" destOrd="0" parTransId="{44DE9C5E-F7A7-4552-A46E-7EB240E9068E}" sibTransId="{3BE7F945-ADE6-47B9-B610-CC407028B038}"/>
    <dgm:cxn modelId="{6F9197A5-72B5-4595-9C16-70A5E6710F9C}" type="presOf" srcId="{136AC5E9-7750-4553-ACD5-502E72EB8731}" destId="{1D86B6C7-E57B-48FF-AFD3-54A446632373}" srcOrd="1" destOrd="0" presId="urn:microsoft.com/office/officeart/2009/3/layout/HorizontalOrganizationChart"/>
    <dgm:cxn modelId="{2143A4A5-116B-412C-AC45-A14DD81D8E78}" type="presOf" srcId="{655974B4-0742-4E93-ACAE-AC67E4BA9B91}" destId="{1150DE45-7FB8-4069-BE7D-CC4AACCF1B66}" srcOrd="0" destOrd="0" presId="urn:microsoft.com/office/officeart/2009/3/layout/HorizontalOrganizationChart"/>
    <dgm:cxn modelId="{FAE1B6A5-F1F4-4E66-A353-79F5D3163CBC}" type="presOf" srcId="{E3A5AAE4-5482-4D5C-8DDF-3EC5BCA00DD8}" destId="{32770A0F-AF97-46A2-8420-4FF4E175FC63}" srcOrd="0" destOrd="0" presId="urn:microsoft.com/office/officeart/2009/3/layout/HorizontalOrganizationChart"/>
    <dgm:cxn modelId="{0ABE58A6-BB70-407B-8224-DBC6C5E2ACE3}" type="presOf" srcId="{0332C6ED-9CF2-4974-956E-AA071EB20532}" destId="{F2DED975-BF4D-4FED-8ADD-24452637A921}" srcOrd="1" destOrd="0" presId="urn:microsoft.com/office/officeart/2009/3/layout/HorizontalOrganizationChart"/>
    <dgm:cxn modelId="{66FF7FAB-0779-4D4E-B8D8-95B714C2EFA6}" srcId="{E3A5AAE4-5482-4D5C-8DDF-3EC5BCA00DD8}" destId="{AA99AEF1-4324-494E-B1F9-FDE743D515B7}" srcOrd="1" destOrd="0" parTransId="{5A661957-785E-4112-BAE8-CA66DAF71AC0}" sibTransId="{FAD5AB18-0DD6-47FF-B53B-E315D6DFA71D}"/>
    <dgm:cxn modelId="{4022C6AD-457D-4EF8-AAD8-6C09F0536EEB}" srcId="{E3A5AAE4-5482-4D5C-8DDF-3EC5BCA00DD8}" destId="{40258816-ACEE-4E6F-AF1E-66D5BD3E17D1}" srcOrd="6" destOrd="0" parTransId="{7EEBC952-1073-4D39-B01C-A1060067E953}" sibTransId="{008DDF98-48DB-4FB3-BCC0-829606C3CF9D}"/>
    <dgm:cxn modelId="{142FEBB0-EAEF-478E-A031-EDFC1F1CC69B}" type="presOf" srcId="{D2A8FFFF-49E8-4942-AAFD-6A156DC5D628}" destId="{664D2C25-5120-4552-9541-F580BD563DBD}" srcOrd="1" destOrd="0" presId="urn:microsoft.com/office/officeart/2009/3/layout/HorizontalOrganizationChart"/>
    <dgm:cxn modelId="{8F86E8B6-F579-46D9-8E5F-F7446A9F6C4D}" type="presOf" srcId="{59EED17C-C15B-4E85-812D-B01C446E5BBF}" destId="{D5E1EA8A-90E7-4051-9607-F88DEB8680AB}" srcOrd="0" destOrd="0" presId="urn:microsoft.com/office/officeart/2009/3/layout/HorizontalOrganizationChart"/>
    <dgm:cxn modelId="{83F3B9B9-42CE-43D4-8F57-EF477BBA6733}" type="presOf" srcId="{B3A809EF-B295-4E18-8F66-7DA3F4D6ABB3}" destId="{BC61BF1B-EC0A-4185-A3C5-8747A4E2DCB2}" srcOrd="0" destOrd="0" presId="urn:microsoft.com/office/officeart/2009/3/layout/HorizontalOrganizationChart"/>
    <dgm:cxn modelId="{864E14BB-D3B7-4F5C-8886-CD7D260EDA2A}" type="presOf" srcId="{136AC5E9-7750-4553-ACD5-502E72EB8731}" destId="{9411A031-02F0-4F48-B821-D396AA2F2C8C}" srcOrd="0" destOrd="0" presId="urn:microsoft.com/office/officeart/2009/3/layout/HorizontalOrganizationChart"/>
    <dgm:cxn modelId="{4A2415D2-94C9-4E5A-A343-04EC72371CEC}" type="presOf" srcId="{7EEBC952-1073-4D39-B01C-A1060067E953}" destId="{6B4A06EA-C869-4FDB-A0F9-054FD5DCDEA6}" srcOrd="0" destOrd="0" presId="urn:microsoft.com/office/officeart/2009/3/layout/HorizontalOrganizationChart"/>
    <dgm:cxn modelId="{C9BF37D5-EC18-48E4-A0BA-ECB6F04B2489}" srcId="{39A3A570-5A69-468B-9F3E-80D875EF5C30}" destId="{5E94C97F-DE67-45FB-B2D6-7809B543189A}" srcOrd="0" destOrd="0" parTransId="{28E146E5-4D92-479A-8310-3E4BC4D0DDBB}" sibTransId="{6DBED859-F6B2-4F1B-82D1-7070CCA3286B}"/>
    <dgm:cxn modelId="{98C684E5-7CEC-4EE0-A4B7-027C6C100588}" type="presOf" srcId="{C9BFA6FD-C6F8-4DE9-B5EB-FD8BCE6DC2CD}" destId="{6020DF46-7A44-48A3-A4D8-691BC3B75BA6}" srcOrd="0" destOrd="0" presId="urn:microsoft.com/office/officeart/2009/3/layout/HorizontalOrganizationChart"/>
    <dgm:cxn modelId="{2F0555E9-BBBB-4B62-BFEA-26278AF963EB}" srcId="{EF567B68-C6CD-427F-A1C3-DDE27908F618}" destId="{D2A8FFFF-49E8-4942-AAFD-6A156DC5D628}" srcOrd="5" destOrd="0" parTransId="{9D2E8DCE-58FA-47EF-9D6E-E7139B7E5A70}" sibTransId="{FD1175B7-C533-41E7-86DF-72EEA3DD8EA7}"/>
    <dgm:cxn modelId="{6E26DAEF-38DD-403C-A102-247111B6CCED}" type="presOf" srcId="{2BE10A9C-439C-44E1-8FE1-6206D2E4F062}" destId="{B37C98CF-4FF9-46B8-8F5D-BABCD8FC1577}" srcOrd="0" destOrd="0" presId="urn:microsoft.com/office/officeart/2009/3/layout/HorizontalOrganizationChart"/>
    <dgm:cxn modelId="{163E25F6-2F9D-43CD-BD2C-BDB4C4D53109}" type="presOf" srcId="{39A3A570-5A69-468B-9F3E-80D875EF5C30}" destId="{B3D0B515-7066-4368-A204-FE519593DC8B}" srcOrd="0" destOrd="0" presId="urn:microsoft.com/office/officeart/2009/3/layout/HorizontalOrganizationChart"/>
    <dgm:cxn modelId="{8D5DFCFC-9936-4226-B26B-95265AA8B7E2}" type="presOf" srcId="{AA99AEF1-4324-494E-B1F9-FDE743D515B7}" destId="{FD43BBCE-5841-42D8-B32F-B8A7DF380E1B}" srcOrd="1" destOrd="0" presId="urn:microsoft.com/office/officeart/2009/3/layout/HorizontalOrganizationChart"/>
    <dgm:cxn modelId="{6133D5FD-3DC1-4FEE-9BFC-43040BF1EEFE}" srcId="{EF567B68-C6CD-427F-A1C3-DDE27908F618}" destId="{BF2532B5-AB0B-42A2-9650-6CE87009A1D2}" srcOrd="3" destOrd="0" parTransId="{2BE10A9C-439C-44E1-8FE1-6206D2E4F062}" sibTransId="{A257B5F1-0F62-4265-944A-E49FF9BDA9E3}"/>
    <dgm:cxn modelId="{AF84B1FE-9DDC-46B4-B522-6D0388DE0DA3}" srcId="{E3A5AAE4-5482-4D5C-8DDF-3EC5BCA00DD8}" destId="{89389F82-E021-4702-8156-D086A2429AA2}" srcOrd="4" destOrd="0" parTransId="{A8B157B1-22D6-43AD-B394-28A341FA38C5}" sibTransId="{87EB0D00-D686-43A0-9E89-B7F04E84C1A1}"/>
    <dgm:cxn modelId="{6A6323FF-3EF6-4DF6-B988-E178D98AB9B3}" type="presOf" srcId="{00F76942-7212-44DC-9BA6-DAC2ED96B4DC}" destId="{7822763B-BE8A-4521-A51D-B64D587032C1}" srcOrd="1" destOrd="0" presId="urn:microsoft.com/office/officeart/2009/3/layout/HorizontalOrganizationChart"/>
    <dgm:cxn modelId="{76FCE89E-6CC0-4D8D-80C4-756D45ADA083}" type="presParOf" srcId="{B3D0B515-7066-4368-A204-FE519593DC8B}" destId="{485F4496-1887-444C-8AFF-BF63F20581B9}" srcOrd="0" destOrd="0" presId="urn:microsoft.com/office/officeart/2009/3/layout/HorizontalOrganizationChart"/>
    <dgm:cxn modelId="{3CBB536F-490F-4612-AF36-762EE9F9E278}" type="presParOf" srcId="{485F4496-1887-444C-8AFF-BF63F20581B9}" destId="{44674175-B78E-4ED2-A99F-172895E8B349}" srcOrd="0" destOrd="0" presId="urn:microsoft.com/office/officeart/2009/3/layout/HorizontalOrganizationChart"/>
    <dgm:cxn modelId="{C1410FC9-4DA9-4F40-B220-DAD6C0D0D2BD}" type="presParOf" srcId="{44674175-B78E-4ED2-A99F-172895E8B349}" destId="{F7EA4B63-D982-406D-99C3-76D0321D7A1C}" srcOrd="0" destOrd="0" presId="urn:microsoft.com/office/officeart/2009/3/layout/HorizontalOrganizationChart"/>
    <dgm:cxn modelId="{3829F03F-42F0-4583-B767-E57F39DE1B19}" type="presParOf" srcId="{44674175-B78E-4ED2-A99F-172895E8B349}" destId="{61007844-C4BC-4A3A-8DEE-59C724022C4D}" srcOrd="1" destOrd="0" presId="urn:microsoft.com/office/officeart/2009/3/layout/HorizontalOrganizationChart"/>
    <dgm:cxn modelId="{34A9A67C-F903-452B-8229-BD8BEA89D3FA}" type="presParOf" srcId="{485F4496-1887-444C-8AFF-BF63F20581B9}" destId="{1C80AA50-6C1E-4417-ADAE-CC5F81FC4527}" srcOrd="1" destOrd="0" presId="urn:microsoft.com/office/officeart/2009/3/layout/HorizontalOrganizationChart"/>
    <dgm:cxn modelId="{F4FA339B-B6F7-4BBC-BE15-6603D859F4BD}" type="presParOf" srcId="{1C80AA50-6C1E-4417-ADAE-CC5F81FC4527}" destId="{BC61BF1B-EC0A-4185-A3C5-8747A4E2DCB2}" srcOrd="0" destOrd="0" presId="urn:microsoft.com/office/officeart/2009/3/layout/HorizontalOrganizationChart"/>
    <dgm:cxn modelId="{103EA2BC-27D7-4C09-8D8D-1DBB7DF9C4A0}" type="presParOf" srcId="{1C80AA50-6C1E-4417-ADAE-CC5F81FC4527}" destId="{BD22EB35-1C7A-4021-B566-F8FADF35F4A5}" srcOrd="1" destOrd="0" presId="urn:microsoft.com/office/officeart/2009/3/layout/HorizontalOrganizationChart"/>
    <dgm:cxn modelId="{B0B08FBD-8424-4D01-A8AD-EC7BA757ADBE}" type="presParOf" srcId="{BD22EB35-1C7A-4021-B566-F8FADF35F4A5}" destId="{38F6EE6E-0594-41FB-96B7-D3C5D427775A}" srcOrd="0" destOrd="0" presId="urn:microsoft.com/office/officeart/2009/3/layout/HorizontalOrganizationChart"/>
    <dgm:cxn modelId="{1ED3BD1F-4501-4D84-B531-46701CC02AD5}" type="presParOf" srcId="{38F6EE6E-0594-41FB-96B7-D3C5D427775A}" destId="{1CDD7AA3-2D89-47C0-B226-D1EFB421A13E}" srcOrd="0" destOrd="0" presId="urn:microsoft.com/office/officeart/2009/3/layout/HorizontalOrganizationChart"/>
    <dgm:cxn modelId="{AE5B3FDD-0E30-4281-A84C-8BACB7A1349B}" type="presParOf" srcId="{38F6EE6E-0594-41FB-96B7-D3C5D427775A}" destId="{576A48FC-1A74-4E34-A06E-B6D94FAEEA6D}" srcOrd="1" destOrd="0" presId="urn:microsoft.com/office/officeart/2009/3/layout/HorizontalOrganizationChart"/>
    <dgm:cxn modelId="{0DD34C8E-53F0-4A7A-A118-A4F3220D36F7}" type="presParOf" srcId="{BD22EB35-1C7A-4021-B566-F8FADF35F4A5}" destId="{F289CBF3-3F24-4995-9BF7-53BBDDE4E51C}" srcOrd="1" destOrd="0" presId="urn:microsoft.com/office/officeart/2009/3/layout/HorizontalOrganizationChart"/>
    <dgm:cxn modelId="{5F7AA238-F97D-4823-896A-FF7F722D4EEC}" type="presParOf" srcId="{F289CBF3-3F24-4995-9BF7-53BBDDE4E51C}" destId="{7AA5CCEB-2AAF-4DBD-A3DA-D83EA53389A1}" srcOrd="0" destOrd="0" presId="urn:microsoft.com/office/officeart/2009/3/layout/HorizontalOrganizationChart"/>
    <dgm:cxn modelId="{6A5F00AB-3BFC-41AB-B7A4-1E0E69816CD1}" type="presParOf" srcId="{F289CBF3-3F24-4995-9BF7-53BBDDE4E51C}" destId="{36FCA3EA-234A-42B3-90E0-27BB6DA044B8}" srcOrd="1" destOrd="0" presId="urn:microsoft.com/office/officeart/2009/3/layout/HorizontalOrganizationChart"/>
    <dgm:cxn modelId="{80678BB6-0189-4C50-85D9-FD5AEB7CB9D3}" type="presParOf" srcId="{36FCA3EA-234A-42B3-90E0-27BB6DA044B8}" destId="{999F49C7-EBB9-407F-BE4E-39DBCCF0E380}" srcOrd="0" destOrd="0" presId="urn:microsoft.com/office/officeart/2009/3/layout/HorizontalOrganizationChart"/>
    <dgm:cxn modelId="{B0ABB8E4-D245-4E85-8553-0748033ECD98}" type="presParOf" srcId="{999F49C7-EBB9-407F-BE4E-39DBCCF0E380}" destId="{32770A0F-AF97-46A2-8420-4FF4E175FC63}" srcOrd="0" destOrd="0" presId="urn:microsoft.com/office/officeart/2009/3/layout/HorizontalOrganizationChart"/>
    <dgm:cxn modelId="{A6B0C176-F26C-4EA8-AA8D-00D42155E628}" type="presParOf" srcId="{999F49C7-EBB9-407F-BE4E-39DBCCF0E380}" destId="{3F067116-5E0D-4A79-A43D-837A43094FC8}" srcOrd="1" destOrd="0" presId="urn:microsoft.com/office/officeart/2009/3/layout/HorizontalOrganizationChart"/>
    <dgm:cxn modelId="{3B510B0A-C7E3-4569-9AD5-2AC1271DBEE7}" type="presParOf" srcId="{36FCA3EA-234A-42B3-90E0-27BB6DA044B8}" destId="{0490FA93-9EEA-4590-966B-193C6945B173}" srcOrd="1" destOrd="0" presId="urn:microsoft.com/office/officeart/2009/3/layout/HorizontalOrganizationChart"/>
    <dgm:cxn modelId="{92D6FF45-7FBA-491D-A53C-69310CAFCAE4}" type="presParOf" srcId="{0490FA93-9EEA-4590-966B-193C6945B173}" destId="{C3FB68BC-6EE6-44DC-85FC-10CC96F64AA6}" srcOrd="0" destOrd="0" presId="urn:microsoft.com/office/officeart/2009/3/layout/HorizontalOrganizationChart"/>
    <dgm:cxn modelId="{05279DFB-B772-4D6E-9008-E8DB93618F0E}" type="presParOf" srcId="{0490FA93-9EEA-4590-966B-193C6945B173}" destId="{9DD8980E-A137-45F8-A754-B9F8D1FEF05D}" srcOrd="1" destOrd="0" presId="urn:microsoft.com/office/officeart/2009/3/layout/HorizontalOrganizationChart"/>
    <dgm:cxn modelId="{FAA50D04-B219-4532-B1A4-53F6166A0CD0}" type="presParOf" srcId="{9DD8980E-A137-45F8-A754-B9F8D1FEF05D}" destId="{405B6605-125F-442B-9583-29AE5AC51E5A}" srcOrd="0" destOrd="0" presId="urn:microsoft.com/office/officeart/2009/3/layout/HorizontalOrganizationChart"/>
    <dgm:cxn modelId="{5801541F-19CD-4810-ACF3-266ACAB665F8}" type="presParOf" srcId="{405B6605-125F-442B-9583-29AE5AC51E5A}" destId="{9411A031-02F0-4F48-B821-D396AA2F2C8C}" srcOrd="0" destOrd="0" presId="urn:microsoft.com/office/officeart/2009/3/layout/HorizontalOrganizationChart"/>
    <dgm:cxn modelId="{A93CBE22-27C5-4C24-B733-BF4C1C02896B}" type="presParOf" srcId="{405B6605-125F-442B-9583-29AE5AC51E5A}" destId="{1D86B6C7-E57B-48FF-AFD3-54A446632373}" srcOrd="1" destOrd="0" presId="urn:microsoft.com/office/officeart/2009/3/layout/HorizontalOrganizationChart"/>
    <dgm:cxn modelId="{1806F951-DD04-49E7-A00A-4AF88F9BD30E}" type="presParOf" srcId="{9DD8980E-A137-45F8-A754-B9F8D1FEF05D}" destId="{B7B43E53-5AD4-4274-A63B-2FD2C25F1F56}" srcOrd="1" destOrd="0" presId="urn:microsoft.com/office/officeart/2009/3/layout/HorizontalOrganizationChart"/>
    <dgm:cxn modelId="{4D9EAA89-85D6-4800-AECA-C0A6476070A3}" type="presParOf" srcId="{9DD8980E-A137-45F8-A754-B9F8D1FEF05D}" destId="{3CA838EE-4CC8-499B-988F-911AB507D294}" srcOrd="2" destOrd="0" presId="urn:microsoft.com/office/officeart/2009/3/layout/HorizontalOrganizationChart"/>
    <dgm:cxn modelId="{D9DC77F2-196C-41BD-BB2C-5FC062A91E24}" type="presParOf" srcId="{0490FA93-9EEA-4590-966B-193C6945B173}" destId="{5E9D9F20-D6FA-4638-9099-2680079BCED0}" srcOrd="2" destOrd="0" presId="urn:microsoft.com/office/officeart/2009/3/layout/HorizontalOrganizationChart"/>
    <dgm:cxn modelId="{07D9F82E-6E4F-42D6-BD49-1C9EFDAD9648}" type="presParOf" srcId="{0490FA93-9EEA-4590-966B-193C6945B173}" destId="{6E5A039A-9F71-43ED-9D13-CA6049F93FEE}" srcOrd="3" destOrd="0" presId="urn:microsoft.com/office/officeart/2009/3/layout/HorizontalOrganizationChart"/>
    <dgm:cxn modelId="{69BBB5E7-EE90-4D9F-9591-58E9E3ADD008}" type="presParOf" srcId="{6E5A039A-9F71-43ED-9D13-CA6049F93FEE}" destId="{13FAE799-DEA2-45E7-941A-BC5C8A7AAD00}" srcOrd="0" destOrd="0" presId="urn:microsoft.com/office/officeart/2009/3/layout/HorizontalOrganizationChart"/>
    <dgm:cxn modelId="{6730C4BF-F69C-4802-A6F6-C0E6FB442D14}" type="presParOf" srcId="{13FAE799-DEA2-45E7-941A-BC5C8A7AAD00}" destId="{CF05BCE6-129F-44BB-A186-DA071A2FA781}" srcOrd="0" destOrd="0" presId="urn:microsoft.com/office/officeart/2009/3/layout/HorizontalOrganizationChart"/>
    <dgm:cxn modelId="{74B51063-5806-46D4-8742-C7F8A4CECAA2}" type="presParOf" srcId="{13FAE799-DEA2-45E7-941A-BC5C8A7AAD00}" destId="{FD43BBCE-5841-42D8-B32F-B8A7DF380E1B}" srcOrd="1" destOrd="0" presId="urn:microsoft.com/office/officeart/2009/3/layout/HorizontalOrganizationChart"/>
    <dgm:cxn modelId="{79178677-DC55-4D1E-8F11-E9F1310D35F8}" type="presParOf" srcId="{6E5A039A-9F71-43ED-9D13-CA6049F93FEE}" destId="{3B1ECBF5-05A4-4EF7-8892-672A18F49972}" srcOrd="1" destOrd="0" presId="urn:microsoft.com/office/officeart/2009/3/layout/HorizontalOrganizationChart"/>
    <dgm:cxn modelId="{AEFBF35D-8125-4AFC-B815-B60DE1C776AD}" type="presParOf" srcId="{6E5A039A-9F71-43ED-9D13-CA6049F93FEE}" destId="{475FFB68-4574-40CA-90B8-93CC47D68874}" srcOrd="2" destOrd="0" presId="urn:microsoft.com/office/officeart/2009/3/layout/HorizontalOrganizationChart"/>
    <dgm:cxn modelId="{0A864C5D-C550-475E-9826-3A11C7936389}" type="presParOf" srcId="{0490FA93-9EEA-4590-966B-193C6945B173}" destId="{1150DE45-7FB8-4069-BE7D-CC4AACCF1B66}" srcOrd="4" destOrd="0" presId="urn:microsoft.com/office/officeart/2009/3/layout/HorizontalOrganizationChart"/>
    <dgm:cxn modelId="{9C019436-A1B1-43A3-8011-59070D17C7F7}" type="presParOf" srcId="{0490FA93-9EEA-4590-966B-193C6945B173}" destId="{172404CA-756E-4394-8CE6-DB7AF665A45F}" srcOrd="5" destOrd="0" presId="urn:microsoft.com/office/officeart/2009/3/layout/HorizontalOrganizationChart"/>
    <dgm:cxn modelId="{C7E8B385-D569-4CDF-8986-58D0087A494A}" type="presParOf" srcId="{172404CA-756E-4394-8CE6-DB7AF665A45F}" destId="{0D428160-4DBB-4A19-85A4-6F682DB1F16B}" srcOrd="0" destOrd="0" presId="urn:microsoft.com/office/officeart/2009/3/layout/HorizontalOrganizationChart"/>
    <dgm:cxn modelId="{C2C30A83-58AC-4008-8B77-3F2D18DE9D5F}" type="presParOf" srcId="{0D428160-4DBB-4A19-85A4-6F682DB1F16B}" destId="{36E7C241-C971-4184-9FAF-C234CE22A9EE}" srcOrd="0" destOrd="0" presId="urn:microsoft.com/office/officeart/2009/3/layout/HorizontalOrganizationChart"/>
    <dgm:cxn modelId="{10EB8C6D-91AD-41FC-8FF5-407CB572470D}" type="presParOf" srcId="{0D428160-4DBB-4A19-85A4-6F682DB1F16B}" destId="{7822763B-BE8A-4521-A51D-B64D587032C1}" srcOrd="1" destOrd="0" presId="urn:microsoft.com/office/officeart/2009/3/layout/HorizontalOrganizationChart"/>
    <dgm:cxn modelId="{3B721BAA-CE8E-4B06-BCB9-FC9A9F06DEF6}" type="presParOf" srcId="{172404CA-756E-4394-8CE6-DB7AF665A45F}" destId="{CE9A2DD3-6FD3-4E4C-BE86-90D231397526}" srcOrd="1" destOrd="0" presId="urn:microsoft.com/office/officeart/2009/3/layout/HorizontalOrganizationChart"/>
    <dgm:cxn modelId="{BACEA546-3058-49AB-8F94-AAB44AE831AF}" type="presParOf" srcId="{172404CA-756E-4394-8CE6-DB7AF665A45F}" destId="{51808B83-CBD4-48D0-8881-B4C98D87DA61}" srcOrd="2" destOrd="0" presId="urn:microsoft.com/office/officeart/2009/3/layout/HorizontalOrganizationChart"/>
    <dgm:cxn modelId="{B09C9500-49B5-499E-A3B8-EC0CCAC8030F}" type="presParOf" srcId="{0490FA93-9EEA-4590-966B-193C6945B173}" destId="{6020DF46-7A44-48A3-A4D8-691BC3B75BA6}" srcOrd="6" destOrd="0" presId="urn:microsoft.com/office/officeart/2009/3/layout/HorizontalOrganizationChart"/>
    <dgm:cxn modelId="{D6AB074A-7D4F-4B87-82C5-F8385299678A}" type="presParOf" srcId="{0490FA93-9EEA-4590-966B-193C6945B173}" destId="{E1669426-3F90-46FC-AB3A-02AE3F52172D}" srcOrd="7" destOrd="0" presId="urn:microsoft.com/office/officeart/2009/3/layout/HorizontalOrganizationChart"/>
    <dgm:cxn modelId="{D054C839-AD81-46D9-BAD9-B8C73DC809FA}" type="presParOf" srcId="{E1669426-3F90-46FC-AB3A-02AE3F52172D}" destId="{25405C1D-5520-472D-A4E8-0318397C153F}" srcOrd="0" destOrd="0" presId="urn:microsoft.com/office/officeart/2009/3/layout/HorizontalOrganizationChart"/>
    <dgm:cxn modelId="{1F4B4184-3693-4AEF-8F5F-77019E8FD72F}" type="presParOf" srcId="{25405C1D-5520-472D-A4E8-0318397C153F}" destId="{BDD49E29-1889-4928-9DAC-198F08FBD424}" srcOrd="0" destOrd="0" presId="urn:microsoft.com/office/officeart/2009/3/layout/HorizontalOrganizationChart"/>
    <dgm:cxn modelId="{16345868-C206-4C77-92E4-3E32B2705882}" type="presParOf" srcId="{25405C1D-5520-472D-A4E8-0318397C153F}" destId="{D4FE8439-8BFD-4E89-A1E4-75E00E07465F}" srcOrd="1" destOrd="0" presId="urn:microsoft.com/office/officeart/2009/3/layout/HorizontalOrganizationChart"/>
    <dgm:cxn modelId="{D74CFCDA-741E-4F3C-ADFC-A14EEB7185C7}" type="presParOf" srcId="{E1669426-3F90-46FC-AB3A-02AE3F52172D}" destId="{C8951B02-7523-44A1-A8D1-1B84C6C435A8}" srcOrd="1" destOrd="0" presId="urn:microsoft.com/office/officeart/2009/3/layout/HorizontalOrganizationChart"/>
    <dgm:cxn modelId="{C6CF8542-D6EB-4A84-83FD-341CDF0A278F}" type="presParOf" srcId="{E1669426-3F90-46FC-AB3A-02AE3F52172D}" destId="{B0323C33-369B-493D-BE37-6BF23B1FE306}" srcOrd="2" destOrd="0" presId="urn:microsoft.com/office/officeart/2009/3/layout/HorizontalOrganizationChart"/>
    <dgm:cxn modelId="{A18FAC7E-2A25-4023-9CEF-934DBA60F67B}" type="presParOf" srcId="{0490FA93-9EEA-4590-966B-193C6945B173}" destId="{E4271B34-C2D8-4925-8269-5DE9C251D726}" srcOrd="8" destOrd="0" presId="urn:microsoft.com/office/officeart/2009/3/layout/HorizontalOrganizationChart"/>
    <dgm:cxn modelId="{2B580271-02CC-459A-B014-B629E00EDAA1}" type="presParOf" srcId="{0490FA93-9EEA-4590-966B-193C6945B173}" destId="{51E08969-60A9-4F54-9249-832246D466AC}" srcOrd="9" destOrd="0" presId="urn:microsoft.com/office/officeart/2009/3/layout/HorizontalOrganizationChart"/>
    <dgm:cxn modelId="{B9068DC2-D8B6-4D8A-A439-3C25B8057DF9}" type="presParOf" srcId="{51E08969-60A9-4F54-9249-832246D466AC}" destId="{55F48420-99F6-4C59-BCA6-EE40B2D115E8}" srcOrd="0" destOrd="0" presId="urn:microsoft.com/office/officeart/2009/3/layout/HorizontalOrganizationChart"/>
    <dgm:cxn modelId="{0328368E-476E-497F-81CE-90345B60060E}" type="presParOf" srcId="{55F48420-99F6-4C59-BCA6-EE40B2D115E8}" destId="{162B9FE3-D81D-4BC3-BF0B-705CD2DA69E0}" srcOrd="0" destOrd="0" presId="urn:microsoft.com/office/officeart/2009/3/layout/HorizontalOrganizationChart"/>
    <dgm:cxn modelId="{A4FEC8E7-6DB9-448C-A969-C245EC98EC4E}" type="presParOf" srcId="{55F48420-99F6-4C59-BCA6-EE40B2D115E8}" destId="{52896BAD-4B94-4B17-BDA9-DA34B746F4A6}" srcOrd="1" destOrd="0" presId="urn:microsoft.com/office/officeart/2009/3/layout/HorizontalOrganizationChart"/>
    <dgm:cxn modelId="{A38F06FF-52E4-4113-83AC-612D1C43BD4A}" type="presParOf" srcId="{51E08969-60A9-4F54-9249-832246D466AC}" destId="{0547656F-DB1B-4798-AFF3-E1ACDFE71E7B}" srcOrd="1" destOrd="0" presId="urn:microsoft.com/office/officeart/2009/3/layout/HorizontalOrganizationChart"/>
    <dgm:cxn modelId="{BC1A3BF9-6E20-4304-82A7-3A59EB660527}" type="presParOf" srcId="{51E08969-60A9-4F54-9249-832246D466AC}" destId="{F3CA0EEA-97AC-4E4D-BF6B-CFB86946CC84}" srcOrd="2" destOrd="0" presId="urn:microsoft.com/office/officeart/2009/3/layout/HorizontalOrganizationChart"/>
    <dgm:cxn modelId="{6C10CAC4-13D3-4EDD-A82D-3445D0BA953F}" type="presParOf" srcId="{0490FA93-9EEA-4590-966B-193C6945B173}" destId="{21B5C6CD-5303-4BC8-B037-7EF7E6C2C939}" srcOrd="10" destOrd="0" presId="urn:microsoft.com/office/officeart/2009/3/layout/HorizontalOrganizationChart"/>
    <dgm:cxn modelId="{9AF8F6DF-5BFB-4926-8FB5-AD01D2F7A26A}" type="presParOf" srcId="{0490FA93-9EEA-4590-966B-193C6945B173}" destId="{640E37EC-388E-4AD1-B3BD-F9BD1C03CD41}" srcOrd="11" destOrd="0" presId="urn:microsoft.com/office/officeart/2009/3/layout/HorizontalOrganizationChart"/>
    <dgm:cxn modelId="{18D3AF84-7A58-4FC7-BD72-318104BEB6BE}" type="presParOf" srcId="{640E37EC-388E-4AD1-B3BD-F9BD1C03CD41}" destId="{D395DA0F-B000-4719-9661-04CF7860B214}" srcOrd="0" destOrd="0" presId="urn:microsoft.com/office/officeart/2009/3/layout/HorizontalOrganizationChart"/>
    <dgm:cxn modelId="{1A694F0C-1032-49D9-9EE6-937504BAABAE}" type="presParOf" srcId="{D395DA0F-B000-4719-9661-04CF7860B214}" destId="{9A2014B9-1AD1-47B6-AA9F-B73F0996EDDB}" srcOrd="0" destOrd="0" presId="urn:microsoft.com/office/officeart/2009/3/layout/HorizontalOrganizationChart"/>
    <dgm:cxn modelId="{B2CA4035-0FA8-49F0-8C73-AEEA7F29A917}" type="presParOf" srcId="{D395DA0F-B000-4719-9661-04CF7860B214}" destId="{2C22881B-B9AC-445B-A924-78B44D48FF9A}" srcOrd="1" destOrd="0" presId="urn:microsoft.com/office/officeart/2009/3/layout/HorizontalOrganizationChart"/>
    <dgm:cxn modelId="{0B56654B-8E59-413D-8136-0F0C2FF5B4E5}" type="presParOf" srcId="{640E37EC-388E-4AD1-B3BD-F9BD1C03CD41}" destId="{EF7C4EFF-F646-452D-837C-2E5EFCD790FF}" srcOrd="1" destOrd="0" presId="urn:microsoft.com/office/officeart/2009/3/layout/HorizontalOrganizationChart"/>
    <dgm:cxn modelId="{AC120938-CC9A-4593-AFA4-61926A3086BB}" type="presParOf" srcId="{640E37EC-388E-4AD1-B3BD-F9BD1C03CD41}" destId="{94F8E81F-2726-47C9-911B-2387717181C7}" srcOrd="2" destOrd="0" presId="urn:microsoft.com/office/officeart/2009/3/layout/HorizontalOrganizationChart"/>
    <dgm:cxn modelId="{6056ED01-4A4E-41E6-8FC2-4AAC8FCFA38C}" type="presParOf" srcId="{0490FA93-9EEA-4590-966B-193C6945B173}" destId="{6B4A06EA-C869-4FDB-A0F9-054FD5DCDEA6}" srcOrd="12" destOrd="0" presId="urn:microsoft.com/office/officeart/2009/3/layout/HorizontalOrganizationChart"/>
    <dgm:cxn modelId="{F417FB97-7752-4EA2-B338-DD6602A6F11A}" type="presParOf" srcId="{0490FA93-9EEA-4590-966B-193C6945B173}" destId="{112C3118-6B6A-4E95-BC0E-3FE3C2EC71AF}" srcOrd="13" destOrd="0" presId="urn:microsoft.com/office/officeart/2009/3/layout/HorizontalOrganizationChart"/>
    <dgm:cxn modelId="{47867E16-F4B2-4388-889E-09D2AFC5F75D}" type="presParOf" srcId="{112C3118-6B6A-4E95-BC0E-3FE3C2EC71AF}" destId="{AC37A391-C8D9-4EA5-8156-754DD3EA3996}" srcOrd="0" destOrd="0" presId="urn:microsoft.com/office/officeart/2009/3/layout/HorizontalOrganizationChart"/>
    <dgm:cxn modelId="{85CF05D2-FBBD-43D4-99B6-26303FC4B3CA}" type="presParOf" srcId="{AC37A391-C8D9-4EA5-8156-754DD3EA3996}" destId="{FB3C3B7A-2BAB-4003-88C2-C20AA4DF0FB9}" srcOrd="0" destOrd="0" presId="urn:microsoft.com/office/officeart/2009/3/layout/HorizontalOrganizationChart"/>
    <dgm:cxn modelId="{97DD3F50-1EE1-489B-9A5B-ACC92F1866C2}" type="presParOf" srcId="{AC37A391-C8D9-4EA5-8156-754DD3EA3996}" destId="{2F39C63D-6071-44A6-8BD8-749FB05EF771}" srcOrd="1" destOrd="0" presId="urn:microsoft.com/office/officeart/2009/3/layout/HorizontalOrganizationChart"/>
    <dgm:cxn modelId="{ABCAD3EE-1B52-4CD3-A879-4FF12F0031D0}" type="presParOf" srcId="{112C3118-6B6A-4E95-BC0E-3FE3C2EC71AF}" destId="{54595091-1116-4525-BA68-185FB80B15BD}" srcOrd="1" destOrd="0" presId="urn:microsoft.com/office/officeart/2009/3/layout/HorizontalOrganizationChart"/>
    <dgm:cxn modelId="{6290295F-B5FD-4761-A805-BB83CBBFFD5F}" type="presParOf" srcId="{112C3118-6B6A-4E95-BC0E-3FE3C2EC71AF}" destId="{8E02CC10-56BC-4A05-BF07-0A093C57B583}" srcOrd="2" destOrd="0" presId="urn:microsoft.com/office/officeart/2009/3/layout/HorizontalOrganizationChart"/>
    <dgm:cxn modelId="{79D76A82-7FC1-4DAC-A7A1-0C2B488BF31F}" type="presParOf" srcId="{0490FA93-9EEA-4590-966B-193C6945B173}" destId="{14D63F5A-DF0E-40F2-9EEA-4252EFB90B39}" srcOrd="14" destOrd="0" presId="urn:microsoft.com/office/officeart/2009/3/layout/HorizontalOrganizationChart"/>
    <dgm:cxn modelId="{58D5F1D2-14BB-4227-B0BD-F0FDAE968996}" type="presParOf" srcId="{0490FA93-9EEA-4590-966B-193C6945B173}" destId="{9C0807FE-C676-4E94-9F3F-ED43FAE8C8B9}" srcOrd="15" destOrd="0" presId="urn:microsoft.com/office/officeart/2009/3/layout/HorizontalOrganizationChart"/>
    <dgm:cxn modelId="{18AC372B-2F85-410F-827A-E786784AA062}" type="presParOf" srcId="{9C0807FE-C676-4E94-9F3F-ED43FAE8C8B9}" destId="{27FDB379-A100-4EBF-8B4A-7E9654C533D6}" srcOrd="0" destOrd="0" presId="urn:microsoft.com/office/officeart/2009/3/layout/HorizontalOrganizationChart"/>
    <dgm:cxn modelId="{DEB213C9-A265-49C1-9115-187A9790362E}" type="presParOf" srcId="{27FDB379-A100-4EBF-8B4A-7E9654C533D6}" destId="{D5E1EA8A-90E7-4051-9607-F88DEB8680AB}" srcOrd="0" destOrd="0" presId="urn:microsoft.com/office/officeart/2009/3/layout/HorizontalOrganizationChart"/>
    <dgm:cxn modelId="{DE71FFBF-E10E-4299-8729-0D70F9DE659B}" type="presParOf" srcId="{27FDB379-A100-4EBF-8B4A-7E9654C533D6}" destId="{20BA099A-B9A7-4063-B99E-89BE44F28768}" srcOrd="1" destOrd="0" presId="urn:microsoft.com/office/officeart/2009/3/layout/HorizontalOrganizationChart"/>
    <dgm:cxn modelId="{671FEB47-1883-4C10-BAA0-F2278FEDA2B0}" type="presParOf" srcId="{9C0807FE-C676-4E94-9F3F-ED43FAE8C8B9}" destId="{719B1A2A-C7DE-4655-BD7C-126944611E91}" srcOrd="1" destOrd="0" presId="urn:microsoft.com/office/officeart/2009/3/layout/HorizontalOrganizationChart"/>
    <dgm:cxn modelId="{CDF68A26-39A8-414C-8B25-943F939E174A}" type="presParOf" srcId="{9C0807FE-C676-4E94-9F3F-ED43FAE8C8B9}" destId="{56FAEB5B-52E9-4B95-B1F6-EC9618EC8FAD}" srcOrd="2" destOrd="0" presId="urn:microsoft.com/office/officeart/2009/3/layout/HorizontalOrganizationChart"/>
    <dgm:cxn modelId="{9EBFB454-13C4-4C75-8C43-4F0FBB340B27}" type="presParOf" srcId="{36FCA3EA-234A-42B3-90E0-27BB6DA044B8}" destId="{E745A6DB-F277-40B8-AA92-81643ECCF7E1}" srcOrd="2" destOrd="0" presId="urn:microsoft.com/office/officeart/2009/3/layout/HorizontalOrganizationChart"/>
    <dgm:cxn modelId="{4C83C5B6-757F-478E-9F29-186F6469CE6C}" type="presParOf" srcId="{F289CBF3-3F24-4995-9BF7-53BBDDE4E51C}" destId="{FC2C54C7-2531-4C76-9C1F-735B6E82E796}" srcOrd="2" destOrd="0" presId="urn:microsoft.com/office/officeart/2009/3/layout/HorizontalOrganizationChart"/>
    <dgm:cxn modelId="{9727C97C-E8EB-46F2-BC58-7F4001C16ED7}" type="presParOf" srcId="{F289CBF3-3F24-4995-9BF7-53BBDDE4E51C}" destId="{82AECF82-2B87-45CC-9F97-28B92B093839}" srcOrd="3" destOrd="0" presId="urn:microsoft.com/office/officeart/2009/3/layout/HorizontalOrganizationChart"/>
    <dgm:cxn modelId="{45B0EBA8-66BC-415F-9293-5177F6097CDA}" type="presParOf" srcId="{82AECF82-2B87-45CC-9F97-28B92B093839}" destId="{820F8F7C-0310-4EC4-ACE0-4092D1F5F99D}" srcOrd="0" destOrd="0" presId="urn:microsoft.com/office/officeart/2009/3/layout/HorizontalOrganizationChart"/>
    <dgm:cxn modelId="{14863945-951C-43AA-8438-6EC4B0A25B64}" type="presParOf" srcId="{820F8F7C-0310-4EC4-ACE0-4092D1F5F99D}" destId="{609B39EE-0B6F-4AFC-9057-C31EC9BBE46B}" srcOrd="0" destOrd="0" presId="urn:microsoft.com/office/officeart/2009/3/layout/HorizontalOrganizationChart"/>
    <dgm:cxn modelId="{A1DF9B74-EF47-4A48-A733-5ACE3DB0FB38}" type="presParOf" srcId="{820F8F7C-0310-4EC4-ACE0-4092D1F5F99D}" destId="{B834FFFC-6655-4D4F-AA09-ADDB3DC95A29}" srcOrd="1" destOrd="0" presId="urn:microsoft.com/office/officeart/2009/3/layout/HorizontalOrganizationChart"/>
    <dgm:cxn modelId="{AA270E9F-5816-404E-9B29-B855C7FCAC1A}" type="presParOf" srcId="{82AECF82-2B87-45CC-9F97-28B92B093839}" destId="{82723536-33E7-4B96-BC1B-1E77969875E5}" srcOrd="1" destOrd="0" presId="urn:microsoft.com/office/officeart/2009/3/layout/HorizontalOrganizationChart"/>
    <dgm:cxn modelId="{EFEBF797-94E2-43B8-82AA-3ACF6B149E6E}" type="presParOf" srcId="{82723536-33E7-4B96-BC1B-1E77969875E5}" destId="{88E36CBC-98C9-4FE9-9309-306BD4D6D56C}" srcOrd="0" destOrd="0" presId="urn:microsoft.com/office/officeart/2009/3/layout/HorizontalOrganizationChart"/>
    <dgm:cxn modelId="{F13C04A0-8E73-4877-BCD7-8772DF6A5195}" type="presParOf" srcId="{82723536-33E7-4B96-BC1B-1E77969875E5}" destId="{74CEE305-4AB0-4E5C-8CC4-C2533F0F6DBB}" srcOrd="1" destOrd="0" presId="urn:microsoft.com/office/officeart/2009/3/layout/HorizontalOrganizationChart"/>
    <dgm:cxn modelId="{9F8DECD2-AC97-4A1C-9F0A-CE6B99DEB694}" type="presParOf" srcId="{74CEE305-4AB0-4E5C-8CC4-C2533F0F6DBB}" destId="{79BCD53B-AC74-41D6-A112-DC1F57495023}" srcOrd="0" destOrd="0" presId="urn:microsoft.com/office/officeart/2009/3/layout/HorizontalOrganizationChart"/>
    <dgm:cxn modelId="{1A0A3404-D649-49EC-8802-1CC6B6F51F45}" type="presParOf" srcId="{79BCD53B-AC74-41D6-A112-DC1F57495023}" destId="{60F1A513-2EB2-485F-8AF7-DC6809D7FDD5}" srcOrd="0" destOrd="0" presId="urn:microsoft.com/office/officeart/2009/3/layout/HorizontalOrganizationChart"/>
    <dgm:cxn modelId="{AAB9A35C-2BAE-4469-9E49-18BC990E5CB7}" type="presParOf" srcId="{79BCD53B-AC74-41D6-A112-DC1F57495023}" destId="{F1925C8D-81DB-4FB1-8FED-CA9EE34305C2}" srcOrd="1" destOrd="0" presId="urn:microsoft.com/office/officeart/2009/3/layout/HorizontalOrganizationChart"/>
    <dgm:cxn modelId="{BE6B59F6-EA28-4DD2-B1D7-E71B83036B7A}" type="presParOf" srcId="{74CEE305-4AB0-4E5C-8CC4-C2533F0F6DBB}" destId="{8A8905AC-E0D4-480D-9502-C71A851B79C9}" srcOrd="1" destOrd="0" presId="urn:microsoft.com/office/officeart/2009/3/layout/HorizontalOrganizationChart"/>
    <dgm:cxn modelId="{F74EAB55-A6E0-4A4F-8F93-FEA83DDDB4FC}" type="presParOf" srcId="{74CEE305-4AB0-4E5C-8CC4-C2533F0F6DBB}" destId="{718A9026-A281-45EC-8B09-B721FC388CA7}" srcOrd="2" destOrd="0" presId="urn:microsoft.com/office/officeart/2009/3/layout/HorizontalOrganizationChart"/>
    <dgm:cxn modelId="{4B60708D-8725-4FA0-9DF0-41085FA3E9DD}" type="presParOf" srcId="{82723536-33E7-4B96-BC1B-1E77969875E5}" destId="{FF9AE3B5-3FC0-4254-A5AD-0772D17FF63B}" srcOrd="2" destOrd="0" presId="urn:microsoft.com/office/officeart/2009/3/layout/HorizontalOrganizationChart"/>
    <dgm:cxn modelId="{1B9EC36F-F209-4442-B16B-E940F37A4359}" type="presParOf" srcId="{82723536-33E7-4B96-BC1B-1E77969875E5}" destId="{B6E0A971-E2FB-421A-8B70-8CD9216F7598}" srcOrd="3" destOrd="0" presId="urn:microsoft.com/office/officeart/2009/3/layout/HorizontalOrganizationChart"/>
    <dgm:cxn modelId="{141D253E-47BF-4B26-9CCF-E2C39F9DDDE0}" type="presParOf" srcId="{B6E0A971-E2FB-421A-8B70-8CD9216F7598}" destId="{192D5C77-7B16-4030-8CD9-86035958B651}" srcOrd="0" destOrd="0" presId="urn:microsoft.com/office/officeart/2009/3/layout/HorizontalOrganizationChart"/>
    <dgm:cxn modelId="{106956BF-9EAC-4009-83CC-7B72644C2258}" type="presParOf" srcId="{192D5C77-7B16-4030-8CD9-86035958B651}" destId="{1AF345EF-2A8E-41BF-ABF8-A7E06196B896}" srcOrd="0" destOrd="0" presId="urn:microsoft.com/office/officeart/2009/3/layout/HorizontalOrganizationChart"/>
    <dgm:cxn modelId="{0619CD06-FCD1-43A1-9042-A7264AAB902C}" type="presParOf" srcId="{192D5C77-7B16-4030-8CD9-86035958B651}" destId="{25AAAF1B-2A7F-44B6-9CCE-215E368FADA3}" srcOrd="1" destOrd="0" presId="urn:microsoft.com/office/officeart/2009/3/layout/HorizontalOrganizationChart"/>
    <dgm:cxn modelId="{B82C1F5B-09F0-458D-98FD-0B7AC7311FB1}" type="presParOf" srcId="{B6E0A971-E2FB-421A-8B70-8CD9216F7598}" destId="{D7327069-A49E-4010-B0BD-AA18A96F5782}" srcOrd="1" destOrd="0" presId="urn:microsoft.com/office/officeart/2009/3/layout/HorizontalOrganizationChart"/>
    <dgm:cxn modelId="{996DF826-BA72-420F-8347-2BA86D33C297}" type="presParOf" srcId="{B6E0A971-E2FB-421A-8B70-8CD9216F7598}" destId="{A2AC2693-0A2A-4B84-881B-AB521C1B725F}" srcOrd="2" destOrd="0" presId="urn:microsoft.com/office/officeart/2009/3/layout/HorizontalOrganizationChart"/>
    <dgm:cxn modelId="{4E1197B1-4602-407C-A52F-92920137E81C}" type="presParOf" srcId="{82723536-33E7-4B96-BC1B-1E77969875E5}" destId="{881A3EC4-03CC-4803-A678-BD439E99ECD2}" srcOrd="4" destOrd="0" presId="urn:microsoft.com/office/officeart/2009/3/layout/HorizontalOrganizationChart"/>
    <dgm:cxn modelId="{9D65E5BE-E147-4C48-8B52-130B6EA59213}" type="presParOf" srcId="{82723536-33E7-4B96-BC1B-1E77969875E5}" destId="{96BE1EE3-C74D-4A11-9086-69D0335FB581}" srcOrd="5" destOrd="0" presId="urn:microsoft.com/office/officeart/2009/3/layout/HorizontalOrganizationChart"/>
    <dgm:cxn modelId="{B736A987-30D1-42D1-98BE-69AA857ECE51}" type="presParOf" srcId="{96BE1EE3-C74D-4A11-9086-69D0335FB581}" destId="{BC29A678-A781-4D60-AB90-7424976A8F31}" srcOrd="0" destOrd="0" presId="urn:microsoft.com/office/officeart/2009/3/layout/HorizontalOrganizationChart"/>
    <dgm:cxn modelId="{AB7E0503-CE3B-4C13-B84E-E94903FF8A36}" type="presParOf" srcId="{BC29A678-A781-4D60-AB90-7424976A8F31}" destId="{A0A91F1F-521E-479B-B3B8-43D82B56D2CF}" srcOrd="0" destOrd="0" presId="urn:microsoft.com/office/officeart/2009/3/layout/HorizontalOrganizationChart"/>
    <dgm:cxn modelId="{FFE9D469-2BEA-42E4-95E8-C674BE511561}" type="presParOf" srcId="{BC29A678-A781-4D60-AB90-7424976A8F31}" destId="{5CA87424-18D2-46B9-B6AE-8A56BF083E41}" srcOrd="1" destOrd="0" presId="urn:microsoft.com/office/officeart/2009/3/layout/HorizontalOrganizationChart"/>
    <dgm:cxn modelId="{DCBB0F40-137A-45C3-9ADB-D9361E8A35D9}" type="presParOf" srcId="{96BE1EE3-C74D-4A11-9086-69D0335FB581}" destId="{366ED561-0A45-44D9-86D5-57AF34CCB02D}" srcOrd="1" destOrd="0" presId="urn:microsoft.com/office/officeart/2009/3/layout/HorizontalOrganizationChart"/>
    <dgm:cxn modelId="{00857E67-7855-43B4-9515-36BE2647D642}" type="presParOf" srcId="{96BE1EE3-C74D-4A11-9086-69D0335FB581}" destId="{F33D96BC-732C-46E7-8638-C085EA7B6D4D}" srcOrd="2" destOrd="0" presId="urn:microsoft.com/office/officeart/2009/3/layout/HorizontalOrganizationChart"/>
    <dgm:cxn modelId="{AB34ED8E-B25E-48C0-88F5-A88DC5F9E46C}" type="presParOf" srcId="{82723536-33E7-4B96-BC1B-1E77969875E5}" destId="{B37C98CF-4FF9-46B8-8F5D-BABCD8FC1577}" srcOrd="6" destOrd="0" presId="urn:microsoft.com/office/officeart/2009/3/layout/HorizontalOrganizationChart"/>
    <dgm:cxn modelId="{E32A7F68-37E4-48DC-867B-F58A687855E8}" type="presParOf" srcId="{82723536-33E7-4B96-BC1B-1E77969875E5}" destId="{6679C81A-AAA3-4F55-A9F7-4A00BE80D428}" srcOrd="7" destOrd="0" presId="urn:microsoft.com/office/officeart/2009/3/layout/HorizontalOrganizationChart"/>
    <dgm:cxn modelId="{E7E39DFE-25AF-4F3C-A809-6A7B2BF6CEEF}" type="presParOf" srcId="{6679C81A-AAA3-4F55-A9F7-4A00BE80D428}" destId="{712A5288-AF77-4B4E-8E31-7339B1648169}" srcOrd="0" destOrd="0" presId="urn:microsoft.com/office/officeart/2009/3/layout/HorizontalOrganizationChart"/>
    <dgm:cxn modelId="{D05F786D-124B-45BB-87DD-C5AF19F85A2F}" type="presParOf" srcId="{712A5288-AF77-4B4E-8E31-7339B1648169}" destId="{043C5511-D1D1-4226-AB59-9B30D367B8F6}" srcOrd="0" destOrd="0" presId="urn:microsoft.com/office/officeart/2009/3/layout/HorizontalOrganizationChart"/>
    <dgm:cxn modelId="{F265A86D-D25A-4080-8146-B6CA3B480854}" type="presParOf" srcId="{712A5288-AF77-4B4E-8E31-7339B1648169}" destId="{184CDD70-CFA5-4C36-962F-7DB360399160}" srcOrd="1" destOrd="0" presId="urn:microsoft.com/office/officeart/2009/3/layout/HorizontalOrganizationChart"/>
    <dgm:cxn modelId="{FB734BE9-8AA2-4010-A9E8-696BC2273223}" type="presParOf" srcId="{6679C81A-AAA3-4F55-A9F7-4A00BE80D428}" destId="{451E107D-4679-4E4C-AC14-9467FD3F5558}" srcOrd="1" destOrd="0" presId="urn:microsoft.com/office/officeart/2009/3/layout/HorizontalOrganizationChart"/>
    <dgm:cxn modelId="{78BEF44E-115C-496F-85E8-D3E208ED251B}" type="presParOf" srcId="{6679C81A-AAA3-4F55-A9F7-4A00BE80D428}" destId="{EC8337D8-1E4F-450A-BA93-E9146EE87338}" srcOrd="2" destOrd="0" presId="urn:microsoft.com/office/officeart/2009/3/layout/HorizontalOrganizationChart"/>
    <dgm:cxn modelId="{9381DA4E-42EF-465F-B495-A8E5C433739E}" type="presParOf" srcId="{82723536-33E7-4B96-BC1B-1E77969875E5}" destId="{64EFAD97-2C63-4B57-9FE2-1322871AEE2D}" srcOrd="8" destOrd="0" presId="urn:microsoft.com/office/officeart/2009/3/layout/HorizontalOrganizationChart"/>
    <dgm:cxn modelId="{6CCF9617-1D36-4779-BD17-B52700D03BFE}" type="presParOf" srcId="{82723536-33E7-4B96-BC1B-1E77969875E5}" destId="{FF213054-842B-446E-A119-84265D090A0E}" srcOrd="9" destOrd="0" presId="urn:microsoft.com/office/officeart/2009/3/layout/HorizontalOrganizationChart"/>
    <dgm:cxn modelId="{CF9F9D92-9649-4825-B12C-F6F4887DD249}" type="presParOf" srcId="{FF213054-842B-446E-A119-84265D090A0E}" destId="{B7A843B2-899E-4089-8BA0-207659D0122F}" srcOrd="0" destOrd="0" presId="urn:microsoft.com/office/officeart/2009/3/layout/HorizontalOrganizationChart"/>
    <dgm:cxn modelId="{9B5693B6-F413-4FC8-A30F-5A25A3C59485}" type="presParOf" srcId="{B7A843B2-899E-4089-8BA0-207659D0122F}" destId="{DC4525C2-4269-4167-9827-0F146F68B5E6}" srcOrd="0" destOrd="0" presId="urn:microsoft.com/office/officeart/2009/3/layout/HorizontalOrganizationChart"/>
    <dgm:cxn modelId="{52BD1D51-5ED4-4283-AF93-1142C98FDC98}" type="presParOf" srcId="{B7A843B2-899E-4089-8BA0-207659D0122F}" destId="{F2DED975-BF4D-4FED-8ADD-24452637A921}" srcOrd="1" destOrd="0" presId="urn:microsoft.com/office/officeart/2009/3/layout/HorizontalOrganizationChart"/>
    <dgm:cxn modelId="{101E5DFD-892B-4658-BB0D-8FE37D988205}" type="presParOf" srcId="{FF213054-842B-446E-A119-84265D090A0E}" destId="{064CAE05-5565-4037-8B45-7D1847975A5B}" srcOrd="1" destOrd="0" presId="urn:microsoft.com/office/officeart/2009/3/layout/HorizontalOrganizationChart"/>
    <dgm:cxn modelId="{04629441-D31D-4D50-9510-FE580F8D202C}" type="presParOf" srcId="{FF213054-842B-446E-A119-84265D090A0E}" destId="{30B979D7-E251-4834-AD1B-2284974F9B73}" srcOrd="2" destOrd="0" presId="urn:microsoft.com/office/officeart/2009/3/layout/HorizontalOrganizationChart"/>
    <dgm:cxn modelId="{7B7EA03F-5CBE-4DDA-AABF-94B090AE2889}" type="presParOf" srcId="{82723536-33E7-4B96-BC1B-1E77969875E5}" destId="{5FCF7A4F-6C86-4E81-BF94-0A23BB7F5F2F}" srcOrd="10" destOrd="0" presId="urn:microsoft.com/office/officeart/2009/3/layout/HorizontalOrganizationChart"/>
    <dgm:cxn modelId="{E1F4A6C2-B469-47E5-9ADC-FB0F1A73798C}" type="presParOf" srcId="{82723536-33E7-4B96-BC1B-1E77969875E5}" destId="{E8EF82B9-70A3-40E8-936E-B6F60BDABF22}" srcOrd="11" destOrd="0" presId="urn:microsoft.com/office/officeart/2009/3/layout/HorizontalOrganizationChart"/>
    <dgm:cxn modelId="{6BB72730-B0E2-4F27-91C1-60D9EABF5A56}" type="presParOf" srcId="{E8EF82B9-70A3-40E8-936E-B6F60BDABF22}" destId="{25EE0E93-1B16-412E-80AE-F499EA400A0E}" srcOrd="0" destOrd="0" presId="urn:microsoft.com/office/officeart/2009/3/layout/HorizontalOrganizationChart"/>
    <dgm:cxn modelId="{CC8CEBAD-E5D5-4E8C-A611-39F8605D5880}" type="presParOf" srcId="{25EE0E93-1B16-412E-80AE-F499EA400A0E}" destId="{A0B6E04D-D6AE-4321-8B32-B939893CE367}" srcOrd="0" destOrd="0" presId="urn:microsoft.com/office/officeart/2009/3/layout/HorizontalOrganizationChart"/>
    <dgm:cxn modelId="{5A50679F-22FA-4B42-BA7F-269A1142ADB4}" type="presParOf" srcId="{25EE0E93-1B16-412E-80AE-F499EA400A0E}" destId="{664D2C25-5120-4552-9541-F580BD563DBD}" srcOrd="1" destOrd="0" presId="urn:microsoft.com/office/officeart/2009/3/layout/HorizontalOrganizationChart"/>
    <dgm:cxn modelId="{536BEFF6-751E-491C-9D13-768A9487CDEF}" type="presParOf" srcId="{E8EF82B9-70A3-40E8-936E-B6F60BDABF22}" destId="{97F28D70-B306-4381-8BAF-6542D7E5FC61}" srcOrd="1" destOrd="0" presId="urn:microsoft.com/office/officeart/2009/3/layout/HorizontalOrganizationChart"/>
    <dgm:cxn modelId="{AA0B335A-4284-4845-B9C5-A946CC2FD699}" type="presParOf" srcId="{E8EF82B9-70A3-40E8-936E-B6F60BDABF22}" destId="{01C942D4-F85E-42FF-A5A3-BA62139BDE8C}" srcOrd="2" destOrd="0" presId="urn:microsoft.com/office/officeart/2009/3/layout/HorizontalOrganizationChart"/>
    <dgm:cxn modelId="{54E71B93-9673-4CA9-9413-3C8ABF56B3EB}" type="presParOf" srcId="{82AECF82-2B87-45CC-9F97-28B92B093839}" destId="{337A3B45-EFE2-474D-9F91-74141FABFE16}" srcOrd="2" destOrd="0" presId="urn:microsoft.com/office/officeart/2009/3/layout/HorizontalOrganizationChart"/>
    <dgm:cxn modelId="{04CCBAEF-014E-48F7-82A6-196A41982027}" type="presParOf" srcId="{BD22EB35-1C7A-4021-B566-F8FADF35F4A5}" destId="{85F0CD74-3A82-4391-A074-1CB2E33F4DC6}" srcOrd="2" destOrd="0" presId="urn:microsoft.com/office/officeart/2009/3/layout/HorizontalOrganizationChart"/>
    <dgm:cxn modelId="{12758651-3F85-42E0-8266-36B7D0A0B9B8}" type="presParOf" srcId="{485F4496-1887-444C-8AFF-BF63F20581B9}" destId="{16C44071-CC1B-4189-B2B0-9EF7B88C811D}" srcOrd="2" destOrd="0" presId="urn:microsoft.com/office/officeart/2009/3/layout/HorizontalOrganizationChar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95D077-30E1-4A69-9853-AF1980401B61}" type="doc">
      <dgm:prSet loTypeId="urn:microsoft.com/office/officeart/2008/layout/HalfCircleOrganizationChart" loCatId="hierarchy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IN"/>
        </a:p>
      </dgm:t>
    </dgm:pt>
    <dgm:pt modelId="{5DE4B886-B851-4DDD-B807-6B4F88F21E7E}">
      <dgm:prSet/>
      <dgm:spPr/>
      <dgm:t>
        <a:bodyPr/>
        <a:lstStyle/>
        <a:p>
          <a:r>
            <a:rPr lang="en-IN" b="1" dirty="0"/>
            <a:t>CONSULTANTS</a:t>
          </a:r>
        </a:p>
      </dgm:t>
    </dgm:pt>
    <dgm:pt modelId="{670AD8A4-07D3-49E3-85B5-9CFBE5F41558}" type="parTrans" cxnId="{A5127B2F-FCF1-42CE-B7F4-AAE8145DA562}">
      <dgm:prSet/>
      <dgm:spPr/>
      <dgm:t>
        <a:bodyPr/>
        <a:lstStyle/>
        <a:p>
          <a:endParaRPr lang="en-IN" b="1"/>
        </a:p>
      </dgm:t>
    </dgm:pt>
    <dgm:pt modelId="{B2BDE0FE-1EE9-4A84-8DB6-DCC3B7510E83}" type="sibTrans" cxnId="{A5127B2F-FCF1-42CE-B7F4-AAE8145DA562}">
      <dgm:prSet/>
      <dgm:spPr/>
      <dgm:t>
        <a:bodyPr/>
        <a:lstStyle/>
        <a:p>
          <a:endParaRPr lang="en-IN" b="1"/>
        </a:p>
      </dgm:t>
    </dgm:pt>
    <dgm:pt modelId="{A3BF5D08-1005-4081-BEF7-A534185159D5}">
      <dgm:prSet/>
      <dgm:spPr/>
      <dgm:t>
        <a:bodyPr/>
        <a:lstStyle/>
        <a:p>
          <a:r>
            <a:rPr lang="en-IN" b="1"/>
            <a:t>MODINE</a:t>
          </a:r>
        </a:p>
      </dgm:t>
    </dgm:pt>
    <dgm:pt modelId="{1933AD7D-35E8-447B-9C3E-BD3CC06BECD2}" type="parTrans" cxnId="{9C923EF0-0E23-4FF6-8493-61325E61868F}">
      <dgm:prSet/>
      <dgm:spPr/>
      <dgm:t>
        <a:bodyPr/>
        <a:lstStyle/>
        <a:p>
          <a:endParaRPr lang="en-IN" b="1"/>
        </a:p>
      </dgm:t>
    </dgm:pt>
    <dgm:pt modelId="{09CDA704-A95A-4886-948D-AC92A952C62A}" type="sibTrans" cxnId="{9C923EF0-0E23-4FF6-8493-61325E61868F}">
      <dgm:prSet/>
      <dgm:spPr/>
      <dgm:t>
        <a:bodyPr/>
        <a:lstStyle/>
        <a:p>
          <a:endParaRPr lang="en-IN" b="1"/>
        </a:p>
      </dgm:t>
    </dgm:pt>
    <dgm:pt modelId="{4DFEA423-E4A9-4D8E-9ED4-AD86D9A1369B}">
      <dgm:prSet phldrT="[Text]"/>
      <dgm:spPr/>
      <dgm:t>
        <a:bodyPr/>
        <a:lstStyle/>
        <a:p>
          <a:r>
            <a:rPr lang="en-IN" b="1"/>
            <a:t>CONTRACT</a:t>
          </a:r>
        </a:p>
      </dgm:t>
    </dgm:pt>
    <dgm:pt modelId="{7F96EB76-E8C4-4F1E-A533-4DCF5D8DA023}" type="parTrans" cxnId="{EAF0C9B4-BA16-405E-9D65-8140F6E707EF}">
      <dgm:prSet/>
      <dgm:spPr/>
      <dgm:t>
        <a:bodyPr/>
        <a:lstStyle/>
        <a:p>
          <a:endParaRPr lang="en-IN" b="1"/>
        </a:p>
      </dgm:t>
    </dgm:pt>
    <dgm:pt modelId="{5F36F81D-F06D-4AFD-8716-CC6E3FBB05C4}" type="sibTrans" cxnId="{EAF0C9B4-BA16-405E-9D65-8140F6E707EF}">
      <dgm:prSet/>
      <dgm:spPr/>
      <dgm:t>
        <a:bodyPr/>
        <a:lstStyle/>
        <a:p>
          <a:endParaRPr lang="en-IN" b="1"/>
        </a:p>
      </dgm:t>
    </dgm:pt>
    <dgm:pt modelId="{EA6E4494-737A-4ED9-A838-93EE47495A6F}">
      <dgm:prSet/>
      <dgm:spPr/>
      <dgm:t>
        <a:bodyPr/>
        <a:lstStyle/>
        <a:p>
          <a:r>
            <a:rPr lang="en-IN" b="1" i="0" u="none"/>
            <a:t>VIJAY KUMAR GOLAMARI </a:t>
          </a:r>
          <a:endParaRPr lang="en-IN" b="1"/>
        </a:p>
      </dgm:t>
    </dgm:pt>
    <dgm:pt modelId="{68180DD4-A553-4B06-B3D9-20E88C3CE75F}" type="parTrans" cxnId="{C12E7725-0A7D-4A97-8AD9-A4E85E673FFF}">
      <dgm:prSet/>
      <dgm:spPr/>
      <dgm:t>
        <a:bodyPr/>
        <a:lstStyle/>
        <a:p>
          <a:endParaRPr lang="en-IN" b="1"/>
        </a:p>
      </dgm:t>
    </dgm:pt>
    <dgm:pt modelId="{561B5C0C-09E9-4277-8932-297ACC8CFEE7}" type="sibTrans" cxnId="{C12E7725-0A7D-4A97-8AD9-A4E85E673FFF}">
      <dgm:prSet/>
      <dgm:spPr/>
      <dgm:t>
        <a:bodyPr/>
        <a:lstStyle/>
        <a:p>
          <a:endParaRPr lang="en-IN" b="1"/>
        </a:p>
      </dgm:t>
    </dgm:pt>
    <dgm:pt modelId="{479E4532-595F-4702-91BC-E67DC9A977A8}">
      <dgm:prSet/>
      <dgm:spPr/>
      <dgm:t>
        <a:bodyPr/>
        <a:lstStyle/>
        <a:p>
          <a:r>
            <a:rPr lang="en-IN" b="1" i="0" u="none"/>
            <a:t>LAVANYA. E </a:t>
          </a:r>
          <a:endParaRPr lang="en-IN" b="1"/>
        </a:p>
      </dgm:t>
    </dgm:pt>
    <dgm:pt modelId="{9352C22F-92C8-421D-86E2-74B4DF66F341}" type="parTrans" cxnId="{92B0D900-03B8-4804-833F-3C2624D30271}">
      <dgm:prSet/>
      <dgm:spPr/>
      <dgm:t>
        <a:bodyPr/>
        <a:lstStyle/>
        <a:p>
          <a:endParaRPr lang="en-IN" b="1"/>
        </a:p>
      </dgm:t>
    </dgm:pt>
    <dgm:pt modelId="{07DC16DA-C6B9-4DDC-B46C-12549546D87A}" type="sibTrans" cxnId="{92B0D900-03B8-4804-833F-3C2624D30271}">
      <dgm:prSet/>
      <dgm:spPr/>
      <dgm:t>
        <a:bodyPr/>
        <a:lstStyle/>
        <a:p>
          <a:endParaRPr lang="en-IN" b="1"/>
        </a:p>
      </dgm:t>
    </dgm:pt>
    <dgm:pt modelId="{F0614945-5AE3-454D-9490-ECEAFF0BB016}">
      <dgm:prSet/>
      <dgm:spPr/>
      <dgm:t>
        <a:bodyPr/>
        <a:lstStyle/>
        <a:p>
          <a:r>
            <a:rPr lang="en-IN" b="1"/>
            <a:t>RUNWALL GROUP</a:t>
          </a:r>
        </a:p>
      </dgm:t>
    </dgm:pt>
    <dgm:pt modelId="{745B65DC-4073-4F11-BAD5-ED055D93F8D0}" type="parTrans" cxnId="{4A986E0C-BB83-4308-9FFC-8181BAA14DF9}">
      <dgm:prSet/>
      <dgm:spPr/>
      <dgm:t>
        <a:bodyPr/>
        <a:lstStyle/>
        <a:p>
          <a:endParaRPr lang="en-IN" b="1"/>
        </a:p>
      </dgm:t>
    </dgm:pt>
    <dgm:pt modelId="{CB9A9BD2-16A7-4853-8BF8-6E4DF7762799}" type="sibTrans" cxnId="{4A986E0C-BB83-4308-9FFC-8181BAA14DF9}">
      <dgm:prSet/>
      <dgm:spPr/>
      <dgm:t>
        <a:bodyPr/>
        <a:lstStyle/>
        <a:p>
          <a:endParaRPr lang="en-IN" b="1"/>
        </a:p>
      </dgm:t>
    </dgm:pt>
    <dgm:pt modelId="{12FAB0CC-46A0-4EFD-86C9-21B14BC17CE4}">
      <dgm:prSet/>
      <dgm:spPr/>
      <dgm:t>
        <a:bodyPr/>
        <a:lstStyle/>
        <a:p>
          <a:r>
            <a:rPr lang="en-IN" b="1"/>
            <a:t>CONTRACT</a:t>
          </a:r>
        </a:p>
      </dgm:t>
    </dgm:pt>
    <dgm:pt modelId="{AAB424C7-6D42-4E34-A7B1-907855391CF3}" type="parTrans" cxnId="{28841286-9A62-45F6-8634-0420FBF6E323}">
      <dgm:prSet/>
      <dgm:spPr/>
      <dgm:t>
        <a:bodyPr/>
        <a:lstStyle/>
        <a:p>
          <a:endParaRPr lang="en-IN" b="1"/>
        </a:p>
      </dgm:t>
    </dgm:pt>
    <dgm:pt modelId="{5D0A28EC-05B7-467F-878E-0A62AE9D65BC}" type="sibTrans" cxnId="{28841286-9A62-45F6-8634-0420FBF6E323}">
      <dgm:prSet/>
      <dgm:spPr/>
      <dgm:t>
        <a:bodyPr/>
        <a:lstStyle/>
        <a:p>
          <a:endParaRPr lang="en-IN" b="1"/>
        </a:p>
      </dgm:t>
    </dgm:pt>
    <dgm:pt modelId="{744F19A7-17CA-46A8-A1B0-96C64632C916}">
      <dgm:prSet/>
      <dgm:spPr/>
      <dgm:t>
        <a:bodyPr/>
        <a:lstStyle/>
        <a:p>
          <a:r>
            <a:rPr lang="en-IN" b="1" i="0" u="none"/>
            <a:t>SAI KUMAR RAAVI </a:t>
          </a:r>
          <a:endParaRPr lang="en-IN" b="1"/>
        </a:p>
      </dgm:t>
    </dgm:pt>
    <dgm:pt modelId="{746E7AB2-1150-4042-9CF9-115422B1CB9C}" type="parTrans" cxnId="{886A376E-0432-43D4-A929-65538EDAADCC}">
      <dgm:prSet/>
      <dgm:spPr/>
      <dgm:t>
        <a:bodyPr/>
        <a:lstStyle/>
        <a:p>
          <a:endParaRPr lang="en-IN" b="1"/>
        </a:p>
      </dgm:t>
    </dgm:pt>
    <dgm:pt modelId="{1FBFB5AB-810A-4270-8724-FF1AC2E30030}" type="sibTrans" cxnId="{886A376E-0432-43D4-A929-65538EDAADCC}">
      <dgm:prSet/>
      <dgm:spPr/>
      <dgm:t>
        <a:bodyPr/>
        <a:lstStyle/>
        <a:p>
          <a:endParaRPr lang="en-IN" b="1"/>
        </a:p>
      </dgm:t>
    </dgm:pt>
    <dgm:pt modelId="{0A87E1D3-CF8F-4B08-9BC2-8F043D90FF8E}" type="pres">
      <dgm:prSet presAssocID="{6695D077-30E1-4A69-9853-AF1980401B6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37D1E65-E41A-423A-8915-5E35D76FD373}" type="pres">
      <dgm:prSet presAssocID="{5DE4B886-B851-4DDD-B807-6B4F88F21E7E}" presName="hierRoot1" presStyleCnt="0">
        <dgm:presLayoutVars>
          <dgm:hierBranch val="init"/>
        </dgm:presLayoutVars>
      </dgm:prSet>
      <dgm:spPr/>
    </dgm:pt>
    <dgm:pt modelId="{BEB94650-14CC-45A9-9A17-8EA4CCA17EFC}" type="pres">
      <dgm:prSet presAssocID="{5DE4B886-B851-4DDD-B807-6B4F88F21E7E}" presName="rootComposite1" presStyleCnt="0"/>
      <dgm:spPr/>
    </dgm:pt>
    <dgm:pt modelId="{1D544AD7-879D-4957-9660-9A40812E8B65}" type="pres">
      <dgm:prSet presAssocID="{5DE4B886-B851-4DDD-B807-6B4F88F21E7E}" presName="rootText1" presStyleLbl="alignAcc1" presStyleIdx="0" presStyleCnt="0">
        <dgm:presLayoutVars>
          <dgm:chPref val="3"/>
        </dgm:presLayoutVars>
      </dgm:prSet>
      <dgm:spPr/>
    </dgm:pt>
    <dgm:pt modelId="{53E396B3-07DF-436C-A6B5-6CA5FB848161}" type="pres">
      <dgm:prSet presAssocID="{5DE4B886-B851-4DDD-B807-6B4F88F21E7E}" presName="topArc1" presStyleLbl="parChTrans1D1" presStyleIdx="0" presStyleCnt="16"/>
      <dgm:spPr/>
    </dgm:pt>
    <dgm:pt modelId="{1E67EB2F-B277-46AE-8EF7-8E33FF49BEC4}" type="pres">
      <dgm:prSet presAssocID="{5DE4B886-B851-4DDD-B807-6B4F88F21E7E}" presName="bottomArc1" presStyleLbl="parChTrans1D1" presStyleIdx="1" presStyleCnt="16"/>
      <dgm:spPr/>
    </dgm:pt>
    <dgm:pt modelId="{5C330DF0-1CBA-418C-961D-E4344FE54DEC}" type="pres">
      <dgm:prSet presAssocID="{5DE4B886-B851-4DDD-B807-6B4F88F21E7E}" presName="topConnNode1" presStyleLbl="node1" presStyleIdx="0" presStyleCnt="0"/>
      <dgm:spPr/>
    </dgm:pt>
    <dgm:pt modelId="{D13EC4FC-42B8-46CA-B538-47CC8191DEDD}" type="pres">
      <dgm:prSet presAssocID="{5DE4B886-B851-4DDD-B807-6B4F88F21E7E}" presName="hierChild2" presStyleCnt="0"/>
      <dgm:spPr/>
    </dgm:pt>
    <dgm:pt modelId="{F31FBE85-079E-47D0-89B3-ED9835C1A34C}" type="pres">
      <dgm:prSet presAssocID="{1933AD7D-35E8-447B-9C3E-BD3CC06BECD2}" presName="Name28" presStyleLbl="parChTrans1D2" presStyleIdx="0" presStyleCnt="2"/>
      <dgm:spPr/>
    </dgm:pt>
    <dgm:pt modelId="{2C40BCEA-3D81-4A09-A102-61F7F421B69C}" type="pres">
      <dgm:prSet presAssocID="{A3BF5D08-1005-4081-BEF7-A534185159D5}" presName="hierRoot2" presStyleCnt="0">
        <dgm:presLayoutVars>
          <dgm:hierBranch val="init"/>
        </dgm:presLayoutVars>
      </dgm:prSet>
      <dgm:spPr/>
    </dgm:pt>
    <dgm:pt modelId="{E01EBCA8-E83C-4130-9CCA-6FCD71281945}" type="pres">
      <dgm:prSet presAssocID="{A3BF5D08-1005-4081-BEF7-A534185159D5}" presName="rootComposite2" presStyleCnt="0"/>
      <dgm:spPr/>
    </dgm:pt>
    <dgm:pt modelId="{3AB9B077-1EAC-41A0-A234-61C367B18C31}" type="pres">
      <dgm:prSet presAssocID="{A3BF5D08-1005-4081-BEF7-A534185159D5}" presName="rootText2" presStyleLbl="alignAcc1" presStyleIdx="0" presStyleCnt="0">
        <dgm:presLayoutVars>
          <dgm:chPref val="3"/>
        </dgm:presLayoutVars>
      </dgm:prSet>
      <dgm:spPr/>
    </dgm:pt>
    <dgm:pt modelId="{530B7543-61B4-4313-A147-7EB0DD478FF9}" type="pres">
      <dgm:prSet presAssocID="{A3BF5D08-1005-4081-BEF7-A534185159D5}" presName="topArc2" presStyleLbl="parChTrans1D1" presStyleIdx="2" presStyleCnt="16"/>
      <dgm:spPr/>
    </dgm:pt>
    <dgm:pt modelId="{210E78D6-2D46-4000-8E85-DA89014E3644}" type="pres">
      <dgm:prSet presAssocID="{A3BF5D08-1005-4081-BEF7-A534185159D5}" presName="bottomArc2" presStyleLbl="parChTrans1D1" presStyleIdx="3" presStyleCnt="16"/>
      <dgm:spPr/>
    </dgm:pt>
    <dgm:pt modelId="{4E5BE30D-C834-4061-96FA-68064EF41BB8}" type="pres">
      <dgm:prSet presAssocID="{A3BF5D08-1005-4081-BEF7-A534185159D5}" presName="topConnNode2" presStyleLbl="node2" presStyleIdx="0" presStyleCnt="0"/>
      <dgm:spPr/>
    </dgm:pt>
    <dgm:pt modelId="{049462A5-1E5F-4D03-BA2A-F737607944CB}" type="pres">
      <dgm:prSet presAssocID="{A3BF5D08-1005-4081-BEF7-A534185159D5}" presName="hierChild4" presStyleCnt="0"/>
      <dgm:spPr/>
    </dgm:pt>
    <dgm:pt modelId="{FCBA4B7D-81DD-491E-84F8-777574543D75}" type="pres">
      <dgm:prSet presAssocID="{7F96EB76-E8C4-4F1E-A533-4DCF5D8DA023}" presName="Name28" presStyleLbl="parChTrans1D3" presStyleIdx="0" presStyleCnt="2"/>
      <dgm:spPr/>
    </dgm:pt>
    <dgm:pt modelId="{0FC2BCBD-672A-438B-B75E-692E66EA547B}" type="pres">
      <dgm:prSet presAssocID="{4DFEA423-E4A9-4D8E-9ED4-AD86D9A1369B}" presName="hierRoot2" presStyleCnt="0">
        <dgm:presLayoutVars>
          <dgm:hierBranch val="init"/>
        </dgm:presLayoutVars>
      </dgm:prSet>
      <dgm:spPr/>
    </dgm:pt>
    <dgm:pt modelId="{47D519CE-150C-4C84-ADEC-978FB4CBE8FF}" type="pres">
      <dgm:prSet presAssocID="{4DFEA423-E4A9-4D8E-9ED4-AD86D9A1369B}" presName="rootComposite2" presStyleCnt="0"/>
      <dgm:spPr/>
    </dgm:pt>
    <dgm:pt modelId="{947AFECC-F002-48BA-BA12-B177FCED409F}" type="pres">
      <dgm:prSet presAssocID="{4DFEA423-E4A9-4D8E-9ED4-AD86D9A1369B}" presName="rootText2" presStyleLbl="alignAcc1" presStyleIdx="0" presStyleCnt="0">
        <dgm:presLayoutVars>
          <dgm:chPref val="3"/>
        </dgm:presLayoutVars>
      </dgm:prSet>
      <dgm:spPr/>
    </dgm:pt>
    <dgm:pt modelId="{F7C82D47-70F0-4B72-BD8A-B149DDA77769}" type="pres">
      <dgm:prSet presAssocID="{4DFEA423-E4A9-4D8E-9ED4-AD86D9A1369B}" presName="topArc2" presStyleLbl="parChTrans1D1" presStyleIdx="4" presStyleCnt="16"/>
      <dgm:spPr/>
    </dgm:pt>
    <dgm:pt modelId="{81486A63-88D5-4CD2-AC6C-883C414191E7}" type="pres">
      <dgm:prSet presAssocID="{4DFEA423-E4A9-4D8E-9ED4-AD86D9A1369B}" presName="bottomArc2" presStyleLbl="parChTrans1D1" presStyleIdx="5" presStyleCnt="16"/>
      <dgm:spPr/>
    </dgm:pt>
    <dgm:pt modelId="{59781D0C-3215-4F18-82B4-A0B1103F21F5}" type="pres">
      <dgm:prSet presAssocID="{4DFEA423-E4A9-4D8E-9ED4-AD86D9A1369B}" presName="topConnNode2" presStyleLbl="node3" presStyleIdx="0" presStyleCnt="0"/>
      <dgm:spPr/>
    </dgm:pt>
    <dgm:pt modelId="{D0D471A6-5FD9-4E74-8615-35B9E386EA81}" type="pres">
      <dgm:prSet presAssocID="{4DFEA423-E4A9-4D8E-9ED4-AD86D9A1369B}" presName="hierChild4" presStyleCnt="0"/>
      <dgm:spPr/>
    </dgm:pt>
    <dgm:pt modelId="{35F7BE55-55D0-40E1-BA6C-94A7DC07108B}" type="pres">
      <dgm:prSet presAssocID="{68180DD4-A553-4B06-B3D9-20E88C3CE75F}" presName="Name28" presStyleLbl="parChTrans1D4" presStyleIdx="0" presStyleCnt="3"/>
      <dgm:spPr/>
    </dgm:pt>
    <dgm:pt modelId="{1F402386-6AD9-4DC9-B1BB-69B61F87E7D0}" type="pres">
      <dgm:prSet presAssocID="{EA6E4494-737A-4ED9-A838-93EE47495A6F}" presName="hierRoot2" presStyleCnt="0">
        <dgm:presLayoutVars>
          <dgm:hierBranch val="init"/>
        </dgm:presLayoutVars>
      </dgm:prSet>
      <dgm:spPr/>
    </dgm:pt>
    <dgm:pt modelId="{1B2CE866-2F23-4109-A487-C35CC1FF0D29}" type="pres">
      <dgm:prSet presAssocID="{EA6E4494-737A-4ED9-A838-93EE47495A6F}" presName="rootComposite2" presStyleCnt="0"/>
      <dgm:spPr/>
    </dgm:pt>
    <dgm:pt modelId="{645BF3D8-A959-4CA8-A301-C9F474240BFC}" type="pres">
      <dgm:prSet presAssocID="{EA6E4494-737A-4ED9-A838-93EE47495A6F}" presName="rootText2" presStyleLbl="alignAcc1" presStyleIdx="0" presStyleCnt="0">
        <dgm:presLayoutVars>
          <dgm:chPref val="3"/>
        </dgm:presLayoutVars>
      </dgm:prSet>
      <dgm:spPr/>
    </dgm:pt>
    <dgm:pt modelId="{D84B2108-8F2D-48F0-B5B2-04348CD6F7B0}" type="pres">
      <dgm:prSet presAssocID="{EA6E4494-737A-4ED9-A838-93EE47495A6F}" presName="topArc2" presStyleLbl="parChTrans1D1" presStyleIdx="6" presStyleCnt="16"/>
      <dgm:spPr/>
    </dgm:pt>
    <dgm:pt modelId="{CBD8051E-3771-4C8E-A13A-5DB3D62EE857}" type="pres">
      <dgm:prSet presAssocID="{EA6E4494-737A-4ED9-A838-93EE47495A6F}" presName="bottomArc2" presStyleLbl="parChTrans1D1" presStyleIdx="7" presStyleCnt="16"/>
      <dgm:spPr/>
    </dgm:pt>
    <dgm:pt modelId="{0C0B1E17-2F3A-4F93-AD58-4E9BFDEED965}" type="pres">
      <dgm:prSet presAssocID="{EA6E4494-737A-4ED9-A838-93EE47495A6F}" presName="topConnNode2" presStyleLbl="node4" presStyleIdx="0" presStyleCnt="0"/>
      <dgm:spPr/>
    </dgm:pt>
    <dgm:pt modelId="{C096D8BD-5151-4C49-818B-3DD1BAC1D972}" type="pres">
      <dgm:prSet presAssocID="{EA6E4494-737A-4ED9-A838-93EE47495A6F}" presName="hierChild4" presStyleCnt="0"/>
      <dgm:spPr/>
    </dgm:pt>
    <dgm:pt modelId="{076EE135-E7D4-451D-B0AC-5EE898BB761D}" type="pres">
      <dgm:prSet presAssocID="{EA6E4494-737A-4ED9-A838-93EE47495A6F}" presName="hierChild5" presStyleCnt="0"/>
      <dgm:spPr/>
    </dgm:pt>
    <dgm:pt modelId="{EEF702BF-FD90-436A-9092-740DA82BEC51}" type="pres">
      <dgm:prSet presAssocID="{9352C22F-92C8-421D-86E2-74B4DF66F341}" presName="Name28" presStyleLbl="parChTrans1D4" presStyleIdx="1" presStyleCnt="3"/>
      <dgm:spPr/>
    </dgm:pt>
    <dgm:pt modelId="{CFDA1E48-5930-466D-81A5-3AD22CED32E5}" type="pres">
      <dgm:prSet presAssocID="{479E4532-595F-4702-91BC-E67DC9A977A8}" presName="hierRoot2" presStyleCnt="0">
        <dgm:presLayoutVars>
          <dgm:hierBranch val="init"/>
        </dgm:presLayoutVars>
      </dgm:prSet>
      <dgm:spPr/>
    </dgm:pt>
    <dgm:pt modelId="{5092E657-C173-4C93-91F3-6EEABB67F0E3}" type="pres">
      <dgm:prSet presAssocID="{479E4532-595F-4702-91BC-E67DC9A977A8}" presName="rootComposite2" presStyleCnt="0"/>
      <dgm:spPr/>
    </dgm:pt>
    <dgm:pt modelId="{3C61E01C-B00B-40D3-955F-663E434ED376}" type="pres">
      <dgm:prSet presAssocID="{479E4532-595F-4702-91BC-E67DC9A977A8}" presName="rootText2" presStyleLbl="alignAcc1" presStyleIdx="0" presStyleCnt="0">
        <dgm:presLayoutVars>
          <dgm:chPref val="3"/>
        </dgm:presLayoutVars>
      </dgm:prSet>
      <dgm:spPr/>
    </dgm:pt>
    <dgm:pt modelId="{605D4514-DF9E-4ABD-978A-48DC5C1A6228}" type="pres">
      <dgm:prSet presAssocID="{479E4532-595F-4702-91BC-E67DC9A977A8}" presName="topArc2" presStyleLbl="parChTrans1D1" presStyleIdx="8" presStyleCnt="16"/>
      <dgm:spPr/>
    </dgm:pt>
    <dgm:pt modelId="{8880DC78-9CF0-4552-BDC2-EA604A718F66}" type="pres">
      <dgm:prSet presAssocID="{479E4532-595F-4702-91BC-E67DC9A977A8}" presName="bottomArc2" presStyleLbl="parChTrans1D1" presStyleIdx="9" presStyleCnt="16"/>
      <dgm:spPr/>
    </dgm:pt>
    <dgm:pt modelId="{7872E7E3-00EE-4FE2-8767-06B99F0ED0A2}" type="pres">
      <dgm:prSet presAssocID="{479E4532-595F-4702-91BC-E67DC9A977A8}" presName="topConnNode2" presStyleLbl="node4" presStyleIdx="0" presStyleCnt="0"/>
      <dgm:spPr/>
    </dgm:pt>
    <dgm:pt modelId="{D6E7FD8F-BE19-48C1-BABD-19576A0EFFB9}" type="pres">
      <dgm:prSet presAssocID="{479E4532-595F-4702-91BC-E67DC9A977A8}" presName="hierChild4" presStyleCnt="0"/>
      <dgm:spPr/>
    </dgm:pt>
    <dgm:pt modelId="{1A8EC43D-AD76-430D-9306-88FEA5B2BB14}" type="pres">
      <dgm:prSet presAssocID="{479E4532-595F-4702-91BC-E67DC9A977A8}" presName="hierChild5" presStyleCnt="0"/>
      <dgm:spPr/>
    </dgm:pt>
    <dgm:pt modelId="{80681FEB-2B3B-46FD-870D-90EDC2A56495}" type="pres">
      <dgm:prSet presAssocID="{4DFEA423-E4A9-4D8E-9ED4-AD86D9A1369B}" presName="hierChild5" presStyleCnt="0"/>
      <dgm:spPr/>
    </dgm:pt>
    <dgm:pt modelId="{35828FF0-571A-4FDA-931E-3B7D4B24EDA3}" type="pres">
      <dgm:prSet presAssocID="{A3BF5D08-1005-4081-BEF7-A534185159D5}" presName="hierChild5" presStyleCnt="0"/>
      <dgm:spPr/>
    </dgm:pt>
    <dgm:pt modelId="{19EA4513-1FA6-43B3-A90B-E1EE0CBEF7B1}" type="pres">
      <dgm:prSet presAssocID="{745B65DC-4073-4F11-BAD5-ED055D93F8D0}" presName="Name28" presStyleLbl="parChTrans1D2" presStyleIdx="1" presStyleCnt="2"/>
      <dgm:spPr/>
    </dgm:pt>
    <dgm:pt modelId="{B36DA5F3-7612-4D98-82C3-20D6AA65745E}" type="pres">
      <dgm:prSet presAssocID="{F0614945-5AE3-454D-9490-ECEAFF0BB016}" presName="hierRoot2" presStyleCnt="0">
        <dgm:presLayoutVars>
          <dgm:hierBranch val="init"/>
        </dgm:presLayoutVars>
      </dgm:prSet>
      <dgm:spPr/>
    </dgm:pt>
    <dgm:pt modelId="{4D202E34-0D60-48DF-AF4D-DFC755ECB31D}" type="pres">
      <dgm:prSet presAssocID="{F0614945-5AE3-454D-9490-ECEAFF0BB016}" presName="rootComposite2" presStyleCnt="0"/>
      <dgm:spPr/>
    </dgm:pt>
    <dgm:pt modelId="{D3BB2847-FAD5-4A33-8DB3-36133BB7FF01}" type="pres">
      <dgm:prSet presAssocID="{F0614945-5AE3-454D-9490-ECEAFF0BB016}" presName="rootText2" presStyleLbl="alignAcc1" presStyleIdx="0" presStyleCnt="0">
        <dgm:presLayoutVars>
          <dgm:chPref val="3"/>
        </dgm:presLayoutVars>
      </dgm:prSet>
      <dgm:spPr/>
    </dgm:pt>
    <dgm:pt modelId="{14189B54-DB20-4284-9921-0F33E8B8D73D}" type="pres">
      <dgm:prSet presAssocID="{F0614945-5AE3-454D-9490-ECEAFF0BB016}" presName="topArc2" presStyleLbl="parChTrans1D1" presStyleIdx="10" presStyleCnt="16"/>
      <dgm:spPr/>
    </dgm:pt>
    <dgm:pt modelId="{981B14AE-0394-4A7F-8603-349879BC9189}" type="pres">
      <dgm:prSet presAssocID="{F0614945-5AE3-454D-9490-ECEAFF0BB016}" presName="bottomArc2" presStyleLbl="parChTrans1D1" presStyleIdx="11" presStyleCnt="16"/>
      <dgm:spPr/>
    </dgm:pt>
    <dgm:pt modelId="{8F9D139B-1A29-4690-A6FC-4AF069EE1183}" type="pres">
      <dgm:prSet presAssocID="{F0614945-5AE3-454D-9490-ECEAFF0BB016}" presName="topConnNode2" presStyleLbl="node2" presStyleIdx="0" presStyleCnt="0"/>
      <dgm:spPr/>
    </dgm:pt>
    <dgm:pt modelId="{AFD8597B-2182-4559-84CE-ABA8E445FD2B}" type="pres">
      <dgm:prSet presAssocID="{F0614945-5AE3-454D-9490-ECEAFF0BB016}" presName="hierChild4" presStyleCnt="0"/>
      <dgm:spPr/>
    </dgm:pt>
    <dgm:pt modelId="{F84A7D06-69BF-4019-B920-B459F1562B94}" type="pres">
      <dgm:prSet presAssocID="{AAB424C7-6D42-4E34-A7B1-907855391CF3}" presName="Name28" presStyleLbl="parChTrans1D3" presStyleIdx="1" presStyleCnt="2"/>
      <dgm:spPr/>
    </dgm:pt>
    <dgm:pt modelId="{D66CBA31-BBD3-416D-AC7C-6690B527397A}" type="pres">
      <dgm:prSet presAssocID="{12FAB0CC-46A0-4EFD-86C9-21B14BC17CE4}" presName="hierRoot2" presStyleCnt="0">
        <dgm:presLayoutVars>
          <dgm:hierBranch val="init"/>
        </dgm:presLayoutVars>
      </dgm:prSet>
      <dgm:spPr/>
    </dgm:pt>
    <dgm:pt modelId="{A1C10951-E4F5-4E76-A4C3-D81B9C5DC800}" type="pres">
      <dgm:prSet presAssocID="{12FAB0CC-46A0-4EFD-86C9-21B14BC17CE4}" presName="rootComposite2" presStyleCnt="0"/>
      <dgm:spPr/>
    </dgm:pt>
    <dgm:pt modelId="{A41B4DF2-8D88-475D-961F-EB676C58CFA3}" type="pres">
      <dgm:prSet presAssocID="{12FAB0CC-46A0-4EFD-86C9-21B14BC17CE4}" presName="rootText2" presStyleLbl="alignAcc1" presStyleIdx="0" presStyleCnt="0">
        <dgm:presLayoutVars>
          <dgm:chPref val="3"/>
        </dgm:presLayoutVars>
      </dgm:prSet>
      <dgm:spPr/>
    </dgm:pt>
    <dgm:pt modelId="{0AC13F91-0290-493A-90EC-11A3C31E4649}" type="pres">
      <dgm:prSet presAssocID="{12FAB0CC-46A0-4EFD-86C9-21B14BC17CE4}" presName="topArc2" presStyleLbl="parChTrans1D1" presStyleIdx="12" presStyleCnt="16"/>
      <dgm:spPr/>
    </dgm:pt>
    <dgm:pt modelId="{9E8A6184-7382-4031-805E-49ED71B9D4DE}" type="pres">
      <dgm:prSet presAssocID="{12FAB0CC-46A0-4EFD-86C9-21B14BC17CE4}" presName="bottomArc2" presStyleLbl="parChTrans1D1" presStyleIdx="13" presStyleCnt="16"/>
      <dgm:spPr/>
    </dgm:pt>
    <dgm:pt modelId="{4CF77958-6688-4178-84E2-CCD2F6DB2564}" type="pres">
      <dgm:prSet presAssocID="{12FAB0CC-46A0-4EFD-86C9-21B14BC17CE4}" presName="topConnNode2" presStyleLbl="node3" presStyleIdx="0" presStyleCnt="0"/>
      <dgm:spPr/>
    </dgm:pt>
    <dgm:pt modelId="{9FFDF154-DD9C-45C7-BF5A-B6DF85C22A37}" type="pres">
      <dgm:prSet presAssocID="{12FAB0CC-46A0-4EFD-86C9-21B14BC17CE4}" presName="hierChild4" presStyleCnt="0"/>
      <dgm:spPr/>
    </dgm:pt>
    <dgm:pt modelId="{E14E58B6-DF86-423C-A1AA-8B9D4BDD2FD0}" type="pres">
      <dgm:prSet presAssocID="{746E7AB2-1150-4042-9CF9-115422B1CB9C}" presName="Name28" presStyleLbl="parChTrans1D4" presStyleIdx="2" presStyleCnt="3"/>
      <dgm:spPr/>
    </dgm:pt>
    <dgm:pt modelId="{88C68FBD-73DB-423A-BC93-02B3CF4713B5}" type="pres">
      <dgm:prSet presAssocID="{744F19A7-17CA-46A8-A1B0-96C64632C916}" presName="hierRoot2" presStyleCnt="0">
        <dgm:presLayoutVars>
          <dgm:hierBranch val="init"/>
        </dgm:presLayoutVars>
      </dgm:prSet>
      <dgm:spPr/>
    </dgm:pt>
    <dgm:pt modelId="{2AF55C95-A538-4940-8DDF-23D7454AF051}" type="pres">
      <dgm:prSet presAssocID="{744F19A7-17CA-46A8-A1B0-96C64632C916}" presName="rootComposite2" presStyleCnt="0"/>
      <dgm:spPr/>
    </dgm:pt>
    <dgm:pt modelId="{81ABC524-C824-4B64-9BB1-F8402454D59C}" type="pres">
      <dgm:prSet presAssocID="{744F19A7-17CA-46A8-A1B0-96C64632C916}" presName="rootText2" presStyleLbl="alignAcc1" presStyleIdx="0" presStyleCnt="0">
        <dgm:presLayoutVars>
          <dgm:chPref val="3"/>
        </dgm:presLayoutVars>
      </dgm:prSet>
      <dgm:spPr/>
    </dgm:pt>
    <dgm:pt modelId="{7DC37818-2635-43BD-8128-86D89B3C9C57}" type="pres">
      <dgm:prSet presAssocID="{744F19A7-17CA-46A8-A1B0-96C64632C916}" presName="topArc2" presStyleLbl="parChTrans1D1" presStyleIdx="14" presStyleCnt="16"/>
      <dgm:spPr/>
    </dgm:pt>
    <dgm:pt modelId="{5263B3A1-54CD-4679-BB33-8833958A3AC9}" type="pres">
      <dgm:prSet presAssocID="{744F19A7-17CA-46A8-A1B0-96C64632C916}" presName="bottomArc2" presStyleLbl="parChTrans1D1" presStyleIdx="15" presStyleCnt="16"/>
      <dgm:spPr/>
    </dgm:pt>
    <dgm:pt modelId="{39D03470-C081-4AC2-8C78-8292A4ACCE64}" type="pres">
      <dgm:prSet presAssocID="{744F19A7-17CA-46A8-A1B0-96C64632C916}" presName="topConnNode2" presStyleLbl="node4" presStyleIdx="0" presStyleCnt="0"/>
      <dgm:spPr/>
    </dgm:pt>
    <dgm:pt modelId="{AA4549B1-05FF-47EC-8FDA-EA3B51B10451}" type="pres">
      <dgm:prSet presAssocID="{744F19A7-17CA-46A8-A1B0-96C64632C916}" presName="hierChild4" presStyleCnt="0"/>
      <dgm:spPr/>
    </dgm:pt>
    <dgm:pt modelId="{15A61C5A-AAE9-4D6E-97A8-802939DDCA52}" type="pres">
      <dgm:prSet presAssocID="{744F19A7-17CA-46A8-A1B0-96C64632C916}" presName="hierChild5" presStyleCnt="0"/>
      <dgm:spPr/>
    </dgm:pt>
    <dgm:pt modelId="{F66D4496-40D9-4134-B047-6577D8D8AFCA}" type="pres">
      <dgm:prSet presAssocID="{12FAB0CC-46A0-4EFD-86C9-21B14BC17CE4}" presName="hierChild5" presStyleCnt="0"/>
      <dgm:spPr/>
    </dgm:pt>
    <dgm:pt modelId="{D467C704-8142-46A8-98E8-78B9526588B0}" type="pres">
      <dgm:prSet presAssocID="{F0614945-5AE3-454D-9490-ECEAFF0BB016}" presName="hierChild5" presStyleCnt="0"/>
      <dgm:spPr/>
    </dgm:pt>
    <dgm:pt modelId="{A185C67E-919E-4B3D-92B3-D43693766EC2}" type="pres">
      <dgm:prSet presAssocID="{5DE4B886-B851-4DDD-B807-6B4F88F21E7E}" presName="hierChild3" presStyleCnt="0"/>
      <dgm:spPr/>
    </dgm:pt>
  </dgm:ptLst>
  <dgm:cxnLst>
    <dgm:cxn modelId="{92B0D900-03B8-4804-833F-3C2624D30271}" srcId="{4DFEA423-E4A9-4D8E-9ED4-AD86D9A1369B}" destId="{479E4532-595F-4702-91BC-E67DC9A977A8}" srcOrd="1" destOrd="0" parTransId="{9352C22F-92C8-421D-86E2-74B4DF66F341}" sibTransId="{07DC16DA-C6B9-4DDC-B46C-12549546D87A}"/>
    <dgm:cxn modelId="{4A986E0C-BB83-4308-9FFC-8181BAA14DF9}" srcId="{5DE4B886-B851-4DDD-B807-6B4F88F21E7E}" destId="{F0614945-5AE3-454D-9490-ECEAFF0BB016}" srcOrd="1" destOrd="0" parTransId="{745B65DC-4073-4F11-BAD5-ED055D93F8D0}" sibTransId="{CB9A9BD2-16A7-4853-8BF8-6E4DF7762799}"/>
    <dgm:cxn modelId="{6898760D-B9F4-42E8-A9E5-342F4BCC0CF3}" type="presOf" srcId="{EA6E4494-737A-4ED9-A838-93EE47495A6F}" destId="{645BF3D8-A959-4CA8-A301-C9F474240BFC}" srcOrd="0" destOrd="0" presId="urn:microsoft.com/office/officeart/2008/layout/HalfCircleOrganizationChart"/>
    <dgm:cxn modelId="{48E67C13-0A76-40C9-A218-FA2C1201DEDF}" type="presOf" srcId="{12FAB0CC-46A0-4EFD-86C9-21B14BC17CE4}" destId="{4CF77958-6688-4178-84E2-CCD2F6DB2564}" srcOrd="1" destOrd="0" presId="urn:microsoft.com/office/officeart/2008/layout/HalfCircleOrganizationChart"/>
    <dgm:cxn modelId="{43FA6E1F-46C7-49FB-874C-11C53C65DA45}" type="presOf" srcId="{F0614945-5AE3-454D-9490-ECEAFF0BB016}" destId="{8F9D139B-1A29-4690-A6FC-4AF069EE1183}" srcOrd="1" destOrd="0" presId="urn:microsoft.com/office/officeart/2008/layout/HalfCircleOrganizationChart"/>
    <dgm:cxn modelId="{C12E7725-0A7D-4A97-8AD9-A4E85E673FFF}" srcId="{4DFEA423-E4A9-4D8E-9ED4-AD86D9A1369B}" destId="{EA6E4494-737A-4ED9-A838-93EE47495A6F}" srcOrd="0" destOrd="0" parTransId="{68180DD4-A553-4B06-B3D9-20E88C3CE75F}" sibTransId="{561B5C0C-09E9-4277-8932-297ACC8CFEE7}"/>
    <dgm:cxn modelId="{1ADB0126-F862-48B4-AC83-55B4AEDA2574}" type="presOf" srcId="{479E4532-595F-4702-91BC-E67DC9A977A8}" destId="{3C61E01C-B00B-40D3-955F-663E434ED376}" srcOrd="0" destOrd="0" presId="urn:microsoft.com/office/officeart/2008/layout/HalfCircleOrganizationChart"/>
    <dgm:cxn modelId="{0BC6B527-55E3-44D1-9B49-ECE694A4CBF3}" type="presOf" srcId="{F0614945-5AE3-454D-9490-ECEAFF0BB016}" destId="{D3BB2847-FAD5-4A33-8DB3-36133BB7FF01}" srcOrd="0" destOrd="0" presId="urn:microsoft.com/office/officeart/2008/layout/HalfCircleOrganizationChart"/>
    <dgm:cxn modelId="{BD482E29-1B85-44D0-A1BB-15C0ECC68EF9}" type="presOf" srcId="{5DE4B886-B851-4DDD-B807-6B4F88F21E7E}" destId="{5C330DF0-1CBA-418C-961D-E4344FE54DEC}" srcOrd="1" destOrd="0" presId="urn:microsoft.com/office/officeart/2008/layout/HalfCircleOrganizationChart"/>
    <dgm:cxn modelId="{A5127B2F-FCF1-42CE-B7F4-AAE8145DA562}" srcId="{6695D077-30E1-4A69-9853-AF1980401B61}" destId="{5DE4B886-B851-4DDD-B807-6B4F88F21E7E}" srcOrd="0" destOrd="0" parTransId="{670AD8A4-07D3-49E3-85B5-9CFBE5F41558}" sibTransId="{B2BDE0FE-1EE9-4A84-8DB6-DCC3B7510E83}"/>
    <dgm:cxn modelId="{F4AB1738-9C8A-4C2B-BBCE-79B4F70A71BC}" type="presOf" srcId="{4DFEA423-E4A9-4D8E-9ED4-AD86D9A1369B}" destId="{947AFECC-F002-48BA-BA12-B177FCED409F}" srcOrd="0" destOrd="0" presId="urn:microsoft.com/office/officeart/2008/layout/HalfCircleOrganizationChart"/>
    <dgm:cxn modelId="{42281660-AEA0-4EDF-A544-B4B0B805897C}" type="presOf" srcId="{7F96EB76-E8C4-4F1E-A533-4DCF5D8DA023}" destId="{FCBA4B7D-81DD-491E-84F8-777574543D75}" srcOrd="0" destOrd="0" presId="urn:microsoft.com/office/officeart/2008/layout/HalfCircleOrganizationChart"/>
    <dgm:cxn modelId="{8C952741-833D-495E-8B54-EBF22B6D0F03}" type="presOf" srcId="{1933AD7D-35E8-447B-9C3E-BD3CC06BECD2}" destId="{F31FBE85-079E-47D0-89B3-ED9835C1A34C}" srcOrd="0" destOrd="0" presId="urn:microsoft.com/office/officeart/2008/layout/HalfCircleOrganizationChart"/>
    <dgm:cxn modelId="{C7F7CB49-F581-475E-BA7F-4E3FAC25EF1F}" type="presOf" srcId="{9352C22F-92C8-421D-86E2-74B4DF66F341}" destId="{EEF702BF-FD90-436A-9092-740DA82BEC51}" srcOrd="0" destOrd="0" presId="urn:microsoft.com/office/officeart/2008/layout/HalfCircleOrganizationChart"/>
    <dgm:cxn modelId="{886A376E-0432-43D4-A929-65538EDAADCC}" srcId="{12FAB0CC-46A0-4EFD-86C9-21B14BC17CE4}" destId="{744F19A7-17CA-46A8-A1B0-96C64632C916}" srcOrd="0" destOrd="0" parTransId="{746E7AB2-1150-4042-9CF9-115422B1CB9C}" sibTransId="{1FBFB5AB-810A-4270-8724-FF1AC2E30030}"/>
    <dgm:cxn modelId="{54FFC271-67E5-43B0-8D13-B87859ACC88D}" type="presOf" srcId="{4DFEA423-E4A9-4D8E-9ED4-AD86D9A1369B}" destId="{59781D0C-3215-4F18-82B4-A0B1103F21F5}" srcOrd="1" destOrd="0" presId="urn:microsoft.com/office/officeart/2008/layout/HalfCircleOrganizationChart"/>
    <dgm:cxn modelId="{28841286-9A62-45F6-8634-0420FBF6E323}" srcId="{F0614945-5AE3-454D-9490-ECEAFF0BB016}" destId="{12FAB0CC-46A0-4EFD-86C9-21B14BC17CE4}" srcOrd="0" destOrd="0" parTransId="{AAB424C7-6D42-4E34-A7B1-907855391CF3}" sibTransId="{5D0A28EC-05B7-467F-878E-0A62AE9D65BC}"/>
    <dgm:cxn modelId="{598FA38F-F497-4950-A6A7-47A39D2071DC}" type="presOf" srcId="{A3BF5D08-1005-4081-BEF7-A534185159D5}" destId="{4E5BE30D-C834-4061-96FA-68064EF41BB8}" srcOrd="1" destOrd="0" presId="urn:microsoft.com/office/officeart/2008/layout/HalfCircleOrganizationChart"/>
    <dgm:cxn modelId="{ADD1A2A3-51DF-47F3-B529-D7978C07EBDE}" type="presOf" srcId="{744F19A7-17CA-46A8-A1B0-96C64632C916}" destId="{81ABC524-C824-4B64-9BB1-F8402454D59C}" srcOrd="0" destOrd="0" presId="urn:microsoft.com/office/officeart/2008/layout/HalfCircleOrganizationChart"/>
    <dgm:cxn modelId="{F8BF59A5-8749-425E-BA7F-8C24555A3237}" type="presOf" srcId="{A3BF5D08-1005-4081-BEF7-A534185159D5}" destId="{3AB9B077-1EAC-41A0-A234-61C367B18C31}" srcOrd="0" destOrd="0" presId="urn:microsoft.com/office/officeart/2008/layout/HalfCircleOrganizationChart"/>
    <dgm:cxn modelId="{4699E0A9-B250-40DF-9091-FB439FC3781B}" type="presOf" srcId="{68180DD4-A553-4B06-B3D9-20E88C3CE75F}" destId="{35F7BE55-55D0-40E1-BA6C-94A7DC07108B}" srcOrd="0" destOrd="0" presId="urn:microsoft.com/office/officeart/2008/layout/HalfCircleOrganizationChart"/>
    <dgm:cxn modelId="{AE1BDEAF-0B9A-418E-929B-BA6DE0C5FE25}" type="presOf" srcId="{12FAB0CC-46A0-4EFD-86C9-21B14BC17CE4}" destId="{A41B4DF2-8D88-475D-961F-EB676C58CFA3}" srcOrd="0" destOrd="0" presId="urn:microsoft.com/office/officeart/2008/layout/HalfCircleOrganizationChart"/>
    <dgm:cxn modelId="{EAF0C9B4-BA16-405E-9D65-8140F6E707EF}" srcId="{A3BF5D08-1005-4081-BEF7-A534185159D5}" destId="{4DFEA423-E4A9-4D8E-9ED4-AD86D9A1369B}" srcOrd="0" destOrd="0" parTransId="{7F96EB76-E8C4-4F1E-A533-4DCF5D8DA023}" sibTransId="{5F36F81D-F06D-4AFD-8716-CC6E3FBB05C4}"/>
    <dgm:cxn modelId="{421494C0-3C3A-4FAF-ADA1-03F825A8841E}" type="presOf" srcId="{746E7AB2-1150-4042-9CF9-115422B1CB9C}" destId="{E14E58B6-DF86-423C-A1AA-8B9D4BDD2FD0}" srcOrd="0" destOrd="0" presId="urn:microsoft.com/office/officeart/2008/layout/HalfCircleOrganizationChart"/>
    <dgm:cxn modelId="{C8B66CC5-ED86-46C5-A935-CD5D4A67376F}" type="presOf" srcId="{5DE4B886-B851-4DDD-B807-6B4F88F21E7E}" destId="{1D544AD7-879D-4957-9660-9A40812E8B65}" srcOrd="0" destOrd="0" presId="urn:microsoft.com/office/officeart/2008/layout/HalfCircleOrganizationChart"/>
    <dgm:cxn modelId="{B2353DCC-FE8E-421A-8F9F-13A7CAB79D78}" type="presOf" srcId="{AAB424C7-6D42-4E34-A7B1-907855391CF3}" destId="{F84A7D06-69BF-4019-B920-B459F1562B94}" srcOrd="0" destOrd="0" presId="urn:microsoft.com/office/officeart/2008/layout/HalfCircleOrganizationChart"/>
    <dgm:cxn modelId="{CAE155D7-6413-4C26-9835-0B2C3193E044}" type="presOf" srcId="{745B65DC-4073-4F11-BAD5-ED055D93F8D0}" destId="{19EA4513-1FA6-43B3-A90B-E1EE0CBEF7B1}" srcOrd="0" destOrd="0" presId="urn:microsoft.com/office/officeart/2008/layout/HalfCircleOrganizationChart"/>
    <dgm:cxn modelId="{D873BDDC-4D62-4A97-9FCC-611B96F405EB}" type="presOf" srcId="{6695D077-30E1-4A69-9853-AF1980401B61}" destId="{0A87E1D3-CF8F-4B08-9BC2-8F043D90FF8E}" srcOrd="0" destOrd="0" presId="urn:microsoft.com/office/officeart/2008/layout/HalfCircleOrganizationChart"/>
    <dgm:cxn modelId="{D77987E3-B776-4C79-8818-AA9DC6015654}" type="presOf" srcId="{479E4532-595F-4702-91BC-E67DC9A977A8}" destId="{7872E7E3-00EE-4FE2-8767-06B99F0ED0A2}" srcOrd="1" destOrd="0" presId="urn:microsoft.com/office/officeart/2008/layout/HalfCircleOrganizationChart"/>
    <dgm:cxn modelId="{00A450E6-3263-4307-B714-579446E40035}" type="presOf" srcId="{EA6E4494-737A-4ED9-A838-93EE47495A6F}" destId="{0C0B1E17-2F3A-4F93-AD58-4E9BFDEED965}" srcOrd="1" destOrd="0" presId="urn:microsoft.com/office/officeart/2008/layout/HalfCircleOrganizationChart"/>
    <dgm:cxn modelId="{9C923EF0-0E23-4FF6-8493-61325E61868F}" srcId="{5DE4B886-B851-4DDD-B807-6B4F88F21E7E}" destId="{A3BF5D08-1005-4081-BEF7-A534185159D5}" srcOrd="0" destOrd="0" parTransId="{1933AD7D-35E8-447B-9C3E-BD3CC06BECD2}" sibTransId="{09CDA704-A95A-4886-948D-AC92A952C62A}"/>
    <dgm:cxn modelId="{2A2A90F8-3B52-4B77-9606-16E4BDF145CB}" type="presOf" srcId="{744F19A7-17CA-46A8-A1B0-96C64632C916}" destId="{39D03470-C081-4AC2-8C78-8292A4ACCE64}" srcOrd="1" destOrd="0" presId="urn:microsoft.com/office/officeart/2008/layout/HalfCircleOrganizationChart"/>
    <dgm:cxn modelId="{2F67B57F-1F0D-4447-A9C3-E73A0E8DACAF}" type="presParOf" srcId="{0A87E1D3-CF8F-4B08-9BC2-8F043D90FF8E}" destId="{437D1E65-E41A-423A-8915-5E35D76FD373}" srcOrd="0" destOrd="0" presId="urn:microsoft.com/office/officeart/2008/layout/HalfCircleOrganizationChart"/>
    <dgm:cxn modelId="{5DF314A8-B435-46A8-90B8-8E1E7C5D619B}" type="presParOf" srcId="{437D1E65-E41A-423A-8915-5E35D76FD373}" destId="{BEB94650-14CC-45A9-9A17-8EA4CCA17EFC}" srcOrd="0" destOrd="0" presId="urn:microsoft.com/office/officeart/2008/layout/HalfCircleOrganizationChart"/>
    <dgm:cxn modelId="{6AA88459-BBC9-4AF6-8C13-5FED06C8CED0}" type="presParOf" srcId="{BEB94650-14CC-45A9-9A17-8EA4CCA17EFC}" destId="{1D544AD7-879D-4957-9660-9A40812E8B65}" srcOrd="0" destOrd="0" presId="urn:microsoft.com/office/officeart/2008/layout/HalfCircleOrganizationChart"/>
    <dgm:cxn modelId="{F9D60EBF-96CA-40CE-AB0F-E032C128C0EC}" type="presParOf" srcId="{BEB94650-14CC-45A9-9A17-8EA4CCA17EFC}" destId="{53E396B3-07DF-436C-A6B5-6CA5FB848161}" srcOrd="1" destOrd="0" presId="urn:microsoft.com/office/officeart/2008/layout/HalfCircleOrganizationChart"/>
    <dgm:cxn modelId="{C816B1F6-6E07-478B-9B37-7F524C633B56}" type="presParOf" srcId="{BEB94650-14CC-45A9-9A17-8EA4CCA17EFC}" destId="{1E67EB2F-B277-46AE-8EF7-8E33FF49BEC4}" srcOrd="2" destOrd="0" presId="urn:microsoft.com/office/officeart/2008/layout/HalfCircleOrganizationChart"/>
    <dgm:cxn modelId="{E39EF19A-0D76-4D6A-A2ED-3CC99D9ED2A5}" type="presParOf" srcId="{BEB94650-14CC-45A9-9A17-8EA4CCA17EFC}" destId="{5C330DF0-1CBA-418C-961D-E4344FE54DEC}" srcOrd="3" destOrd="0" presId="urn:microsoft.com/office/officeart/2008/layout/HalfCircleOrganizationChart"/>
    <dgm:cxn modelId="{7A14A64F-5CC0-420C-8D2B-BE371DA83ED9}" type="presParOf" srcId="{437D1E65-E41A-423A-8915-5E35D76FD373}" destId="{D13EC4FC-42B8-46CA-B538-47CC8191DEDD}" srcOrd="1" destOrd="0" presId="urn:microsoft.com/office/officeart/2008/layout/HalfCircleOrganizationChart"/>
    <dgm:cxn modelId="{EFF1F04D-5BC1-4EDB-90E7-0373F12C3AE5}" type="presParOf" srcId="{D13EC4FC-42B8-46CA-B538-47CC8191DEDD}" destId="{F31FBE85-079E-47D0-89B3-ED9835C1A34C}" srcOrd="0" destOrd="0" presId="urn:microsoft.com/office/officeart/2008/layout/HalfCircleOrganizationChart"/>
    <dgm:cxn modelId="{1769F664-ED08-43AD-9677-6B4B784AD47A}" type="presParOf" srcId="{D13EC4FC-42B8-46CA-B538-47CC8191DEDD}" destId="{2C40BCEA-3D81-4A09-A102-61F7F421B69C}" srcOrd="1" destOrd="0" presId="urn:microsoft.com/office/officeart/2008/layout/HalfCircleOrganizationChart"/>
    <dgm:cxn modelId="{16270C30-00F5-43FE-B99D-6F89947BAB28}" type="presParOf" srcId="{2C40BCEA-3D81-4A09-A102-61F7F421B69C}" destId="{E01EBCA8-E83C-4130-9CCA-6FCD71281945}" srcOrd="0" destOrd="0" presId="urn:microsoft.com/office/officeart/2008/layout/HalfCircleOrganizationChart"/>
    <dgm:cxn modelId="{23398892-167A-4D0D-AD27-1A3E9F80A868}" type="presParOf" srcId="{E01EBCA8-E83C-4130-9CCA-6FCD71281945}" destId="{3AB9B077-1EAC-41A0-A234-61C367B18C31}" srcOrd="0" destOrd="0" presId="urn:microsoft.com/office/officeart/2008/layout/HalfCircleOrganizationChart"/>
    <dgm:cxn modelId="{C4E2238E-D3DC-4F07-B47B-81D0CA300B90}" type="presParOf" srcId="{E01EBCA8-E83C-4130-9CCA-6FCD71281945}" destId="{530B7543-61B4-4313-A147-7EB0DD478FF9}" srcOrd="1" destOrd="0" presId="urn:microsoft.com/office/officeart/2008/layout/HalfCircleOrganizationChart"/>
    <dgm:cxn modelId="{3E601C92-C32D-4EEA-8C9C-04532F6D57DD}" type="presParOf" srcId="{E01EBCA8-E83C-4130-9CCA-6FCD71281945}" destId="{210E78D6-2D46-4000-8E85-DA89014E3644}" srcOrd="2" destOrd="0" presId="urn:microsoft.com/office/officeart/2008/layout/HalfCircleOrganizationChart"/>
    <dgm:cxn modelId="{F784E89C-9BBC-4644-8EC9-14ACCDCB81B6}" type="presParOf" srcId="{E01EBCA8-E83C-4130-9CCA-6FCD71281945}" destId="{4E5BE30D-C834-4061-96FA-68064EF41BB8}" srcOrd="3" destOrd="0" presId="urn:microsoft.com/office/officeart/2008/layout/HalfCircleOrganizationChart"/>
    <dgm:cxn modelId="{6A63E635-F9DF-4CA2-AC40-48702737FF94}" type="presParOf" srcId="{2C40BCEA-3D81-4A09-A102-61F7F421B69C}" destId="{049462A5-1E5F-4D03-BA2A-F737607944CB}" srcOrd="1" destOrd="0" presId="urn:microsoft.com/office/officeart/2008/layout/HalfCircleOrganizationChart"/>
    <dgm:cxn modelId="{94DED799-26DF-4CA0-8185-B7E29CEC0B0A}" type="presParOf" srcId="{049462A5-1E5F-4D03-BA2A-F737607944CB}" destId="{FCBA4B7D-81DD-491E-84F8-777574543D75}" srcOrd="0" destOrd="0" presId="urn:microsoft.com/office/officeart/2008/layout/HalfCircleOrganizationChart"/>
    <dgm:cxn modelId="{80DF976C-44D0-4363-B385-ED0BA9E5F5A4}" type="presParOf" srcId="{049462A5-1E5F-4D03-BA2A-F737607944CB}" destId="{0FC2BCBD-672A-438B-B75E-692E66EA547B}" srcOrd="1" destOrd="0" presId="urn:microsoft.com/office/officeart/2008/layout/HalfCircleOrganizationChart"/>
    <dgm:cxn modelId="{6E3AB719-892B-43A5-B90E-A3757B787477}" type="presParOf" srcId="{0FC2BCBD-672A-438B-B75E-692E66EA547B}" destId="{47D519CE-150C-4C84-ADEC-978FB4CBE8FF}" srcOrd="0" destOrd="0" presId="urn:microsoft.com/office/officeart/2008/layout/HalfCircleOrganizationChart"/>
    <dgm:cxn modelId="{19467010-E126-4899-B7D6-25A60BDF5141}" type="presParOf" srcId="{47D519CE-150C-4C84-ADEC-978FB4CBE8FF}" destId="{947AFECC-F002-48BA-BA12-B177FCED409F}" srcOrd="0" destOrd="0" presId="urn:microsoft.com/office/officeart/2008/layout/HalfCircleOrganizationChart"/>
    <dgm:cxn modelId="{FF1629D7-F0AA-4EB4-93E2-ADB5AEAD9283}" type="presParOf" srcId="{47D519CE-150C-4C84-ADEC-978FB4CBE8FF}" destId="{F7C82D47-70F0-4B72-BD8A-B149DDA77769}" srcOrd="1" destOrd="0" presId="urn:microsoft.com/office/officeart/2008/layout/HalfCircleOrganizationChart"/>
    <dgm:cxn modelId="{B680695B-3F38-4F78-AD16-D8C21797A428}" type="presParOf" srcId="{47D519CE-150C-4C84-ADEC-978FB4CBE8FF}" destId="{81486A63-88D5-4CD2-AC6C-883C414191E7}" srcOrd="2" destOrd="0" presId="urn:microsoft.com/office/officeart/2008/layout/HalfCircleOrganizationChart"/>
    <dgm:cxn modelId="{1B53AFC0-A27A-4739-A986-00EA63210642}" type="presParOf" srcId="{47D519CE-150C-4C84-ADEC-978FB4CBE8FF}" destId="{59781D0C-3215-4F18-82B4-A0B1103F21F5}" srcOrd="3" destOrd="0" presId="urn:microsoft.com/office/officeart/2008/layout/HalfCircleOrganizationChart"/>
    <dgm:cxn modelId="{3EDD8363-ACD9-414B-914B-6F09ACDCF9CF}" type="presParOf" srcId="{0FC2BCBD-672A-438B-B75E-692E66EA547B}" destId="{D0D471A6-5FD9-4E74-8615-35B9E386EA81}" srcOrd="1" destOrd="0" presId="urn:microsoft.com/office/officeart/2008/layout/HalfCircleOrganizationChart"/>
    <dgm:cxn modelId="{BDA0F78E-040B-4E3F-B33E-647E8A0F1730}" type="presParOf" srcId="{D0D471A6-5FD9-4E74-8615-35B9E386EA81}" destId="{35F7BE55-55D0-40E1-BA6C-94A7DC07108B}" srcOrd="0" destOrd="0" presId="urn:microsoft.com/office/officeart/2008/layout/HalfCircleOrganizationChart"/>
    <dgm:cxn modelId="{7336A091-0081-497E-8782-1A56B2A5B31D}" type="presParOf" srcId="{D0D471A6-5FD9-4E74-8615-35B9E386EA81}" destId="{1F402386-6AD9-4DC9-B1BB-69B61F87E7D0}" srcOrd="1" destOrd="0" presId="urn:microsoft.com/office/officeart/2008/layout/HalfCircleOrganizationChart"/>
    <dgm:cxn modelId="{420F4018-4DEF-4B7B-A039-4122E225F7CD}" type="presParOf" srcId="{1F402386-6AD9-4DC9-B1BB-69B61F87E7D0}" destId="{1B2CE866-2F23-4109-A487-C35CC1FF0D29}" srcOrd="0" destOrd="0" presId="urn:microsoft.com/office/officeart/2008/layout/HalfCircleOrganizationChart"/>
    <dgm:cxn modelId="{FC6ED278-5C43-4D3E-B618-9AD5C135DE68}" type="presParOf" srcId="{1B2CE866-2F23-4109-A487-C35CC1FF0D29}" destId="{645BF3D8-A959-4CA8-A301-C9F474240BFC}" srcOrd="0" destOrd="0" presId="urn:microsoft.com/office/officeart/2008/layout/HalfCircleOrganizationChart"/>
    <dgm:cxn modelId="{476F6C34-BBAD-4A50-B051-93BEE74F7015}" type="presParOf" srcId="{1B2CE866-2F23-4109-A487-C35CC1FF0D29}" destId="{D84B2108-8F2D-48F0-B5B2-04348CD6F7B0}" srcOrd="1" destOrd="0" presId="urn:microsoft.com/office/officeart/2008/layout/HalfCircleOrganizationChart"/>
    <dgm:cxn modelId="{53B0BC12-406F-4B2A-8C47-AEE27222E2A5}" type="presParOf" srcId="{1B2CE866-2F23-4109-A487-C35CC1FF0D29}" destId="{CBD8051E-3771-4C8E-A13A-5DB3D62EE857}" srcOrd="2" destOrd="0" presId="urn:microsoft.com/office/officeart/2008/layout/HalfCircleOrganizationChart"/>
    <dgm:cxn modelId="{BB6FE433-B848-48CB-B545-E5630C2AA61D}" type="presParOf" srcId="{1B2CE866-2F23-4109-A487-C35CC1FF0D29}" destId="{0C0B1E17-2F3A-4F93-AD58-4E9BFDEED965}" srcOrd="3" destOrd="0" presId="urn:microsoft.com/office/officeart/2008/layout/HalfCircleOrganizationChart"/>
    <dgm:cxn modelId="{18B64966-C4B3-4A49-9A55-D24A3EC030C7}" type="presParOf" srcId="{1F402386-6AD9-4DC9-B1BB-69B61F87E7D0}" destId="{C096D8BD-5151-4C49-818B-3DD1BAC1D972}" srcOrd="1" destOrd="0" presId="urn:microsoft.com/office/officeart/2008/layout/HalfCircleOrganizationChart"/>
    <dgm:cxn modelId="{900E0307-C005-4DD3-81BF-0FDFBF5CAB38}" type="presParOf" srcId="{1F402386-6AD9-4DC9-B1BB-69B61F87E7D0}" destId="{076EE135-E7D4-451D-B0AC-5EE898BB761D}" srcOrd="2" destOrd="0" presId="urn:microsoft.com/office/officeart/2008/layout/HalfCircleOrganizationChart"/>
    <dgm:cxn modelId="{297E9645-3DEE-4DF5-958C-31EBBAD6A4E4}" type="presParOf" srcId="{D0D471A6-5FD9-4E74-8615-35B9E386EA81}" destId="{EEF702BF-FD90-436A-9092-740DA82BEC51}" srcOrd="2" destOrd="0" presId="urn:microsoft.com/office/officeart/2008/layout/HalfCircleOrganizationChart"/>
    <dgm:cxn modelId="{9260BB28-D2A3-495D-9D12-A4102AF39621}" type="presParOf" srcId="{D0D471A6-5FD9-4E74-8615-35B9E386EA81}" destId="{CFDA1E48-5930-466D-81A5-3AD22CED32E5}" srcOrd="3" destOrd="0" presId="urn:microsoft.com/office/officeart/2008/layout/HalfCircleOrganizationChart"/>
    <dgm:cxn modelId="{1FF96764-EABF-48B9-B2A1-C3EC79E69DBF}" type="presParOf" srcId="{CFDA1E48-5930-466D-81A5-3AD22CED32E5}" destId="{5092E657-C173-4C93-91F3-6EEABB67F0E3}" srcOrd="0" destOrd="0" presId="urn:microsoft.com/office/officeart/2008/layout/HalfCircleOrganizationChart"/>
    <dgm:cxn modelId="{8DB0F41C-7671-49A7-99C4-CEEBDAB9FAF6}" type="presParOf" srcId="{5092E657-C173-4C93-91F3-6EEABB67F0E3}" destId="{3C61E01C-B00B-40D3-955F-663E434ED376}" srcOrd="0" destOrd="0" presId="urn:microsoft.com/office/officeart/2008/layout/HalfCircleOrganizationChart"/>
    <dgm:cxn modelId="{D6E9EF6E-0B22-4E68-81DF-B0FCFEDE3011}" type="presParOf" srcId="{5092E657-C173-4C93-91F3-6EEABB67F0E3}" destId="{605D4514-DF9E-4ABD-978A-48DC5C1A6228}" srcOrd="1" destOrd="0" presId="urn:microsoft.com/office/officeart/2008/layout/HalfCircleOrganizationChart"/>
    <dgm:cxn modelId="{F42EED8B-30BA-48E0-AD53-DC61BD00D3C0}" type="presParOf" srcId="{5092E657-C173-4C93-91F3-6EEABB67F0E3}" destId="{8880DC78-9CF0-4552-BDC2-EA604A718F66}" srcOrd="2" destOrd="0" presId="urn:microsoft.com/office/officeart/2008/layout/HalfCircleOrganizationChart"/>
    <dgm:cxn modelId="{BD1E5DA3-2E86-4560-9599-D8CC6637F64C}" type="presParOf" srcId="{5092E657-C173-4C93-91F3-6EEABB67F0E3}" destId="{7872E7E3-00EE-4FE2-8767-06B99F0ED0A2}" srcOrd="3" destOrd="0" presId="urn:microsoft.com/office/officeart/2008/layout/HalfCircleOrganizationChart"/>
    <dgm:cxn modelId="{D425AEA2-3793-4E8F-8AA7-4BEB38DBE3FA}" type="presParOf" srcId="{CFDA1E48-5930-466D-81A5-3AD22CED32E5}" destId="{D6E7FD8F-BE19-48C1-BABD-19576A0EFFB9}" srcOrd="1" destOrd="0" presId="urn:microsoft.com/office/officeart/2008/layout/HalfCircleOrganizationChart"/>
    <dgm:cxn modelId="{C6FAC522-5D8D-4608-948C-9595494C2BF0}" type="presParOf" srcId="{CFDA1E48-5930-466D-81A5-3AD22CED32E5}" destId="{1A8EC43D-AD76-430D-9306-88FEA5B2BB14}" srcOrd="2" destOrd="0" presId="urn:microsoft.com/office/officeart/2008/layout/HalfCircleOrganizationChart"/>
    <dgm:cxn modelId="{25F2CFED-12CC-4431-9C57-6BCB391918EA}" type="presParOf" srcId="{0FC2BCBD-672A-438B-B75E-692E66EA547B}" destId="{80681FEB-2B3B-46FD-870D-90EDC2A56495}" srcOrd="2" destOrd="0" presId="urn:microsoft.com/office/officeart/2008/layout/HalfCircleOrganizationChart"/>
    <dgm:cxn modelId="{15F7E5E1-FD7A-4360-89FD-42EE30A74771}" type="presParOf" srcId="{2C40BCEA-3D81-4A09-A102-61F7F421B69C}" destId="{35828FF0-571A-4FDA-931E-3B7D4B24EDA3}" srcOrd="2" destOrd="0" presId="urn:microsoft.com/office/officeart/2008/layout/HalfCircleOrganizationChart"/>
    <dgm:cxn modelId="{E6AE3B0C-A5F1-426E-AA2F-311879BD6F68}" type="presParOf" srcId="{D13EC4FC-42B8-46CA-B538-47CC8191DEDD}" destId="{19EA4513-1FA6-43B3-A90B-E1EE0CBEF7B1}" srcOrd="2" destOrd="0" presId="urn:microsoft.com/office/officeart/2008/layout/HalfCircleOrganizationChart"/>
    <dgm:cxn modelId="{1F134754-AB96-4E43-A530-78CC6299428D}" type="presParOf" srcId="{D13EC4FC-42B8-46CA-B538-47CC8191DEDD}" destId="{B36DA5F3-7612-4D98-82C3-20D6AA65745E}" srcOrd="3" destOrd="0" presId="urn:microsoft.com/office/officeart/2008/layout/HalfCircleOrganizationChart"/>
    <dgm:cxn modelId="{21C807A2-5958-494D-8FC5-3A18B77BB1D8}" type="presParOf" srcId="{B36DA5F3-7612-4D98-82C3-20D6AA65745E}" destId="{4D202E34-0D60-48DF-AF4D-DFC755ECB31D}" srcOrd="0" destOrd="0" presId="urn:microsoft.com/office/officeart/2008/layout/HalfCircleOrganizationChart"/>
    <dgm:cxn modelId="{7DA7912F-76D2-4870-8C92-6291B243BC9D}" type="presParOf" srcId="{4D202E34-0D60-48DF-AF4D-DFC755ECB31D}" destId="{D3BB2847-FAD5-4A33-8DB3-36133BB7FF01}" srcOrd="0" destOrd="0" presId="urn:microsoft.com/office/officeart/2008/layout/HalfCircleOrganizationChart"/>
    <dgm:cxn modelId="{0EB20A59-7942-4C41-83B6-EC594B26824E}" type="presParOf" srcId="{4D202E34-0D60-48DF-AF4D-DFC755ECB31D}" destId="{14189B54-DB20-4284-9921-0F33E8B8D73D}" srcOrd="1" destOrd="0" presId="urn:microsoft.com/office/officeart/2008/layout/HalfCircleOrganizationChart"/>
    <dgm:cxn modelId="{FA7662A9-16F0-4F90-B976-F698D37D996D}" type="presParOf" srcId="{4D202E34-0D60-48DF-AF4D-DFC755ECB31D}" destId="{981B14AE-0394-4A7F-8603-349879BC9189}" srcOrd="2" destOrd="0" presId="urn:microsoft.com/office/officeart/2008/layout/HalfCircleOrganizationChart"/>
    <dgm:cxn modelId="{8712B397-B555-4151-B9D9-0709D21881DA}" type="presParOf" srcId="{4D202E34-0D60-48DF-AF4D-DFC755ECB31D}" destId="{8F9D139B-1A29-4690-A6FC-4AF069EE1183}" srcOrd="3" destOrd="0" presId="urn:microsoft.com/office/officeart/2008/layout/HalfCircleOrganizationChart"/>
    <dgm:cxn modelId="{10D4E781-159B-4D4B-8F9E-EB4FE9A6AE21}" type="presParOf" srcId="{B36DA5F3-7612-4D98-82C3-20D6AA65745E}" destId="{AFD8597B-2182-4559-84CE-ABA8E445FD2B}" srcOrd="1" destOrd="0" presId="urn:microsoft.com/office/officeart/2008/layout/HalfCircleOrganizationChart"/>
    <dgm:cxn modelId="{F1499C89-B898-4635-B7A5-8E656B884A38}" type="presParOf" srcId="{AFD8597B-2182-4559-84CE-ABA8E445FD2B}" destId="{F84A7D06-69BF-4019-B920-B459F1562B94}" srcOrd="0" destOrd="0" presId="urn:microsoft.com/office/officeart/2008/layout/HalfCircleOrganizationChart"/>
    <dgm:cxn modelId="{F7F9F07F-6E95-49A7-867A-872B88CC7AA9}" type="presParOf" srcId="{AFD8597B-2182-4559-84CE-ABA8E445FD2B}" destId="{D66CBA31-BBD3-416D-AC7C-6690B527397A}" srcOrd="1" destOrd="0" presId="urn:microsoft.com/office/officeart/2008/layout/HalfCircleOrganizationChart"/>
    <dgm:cxn modelId="{2B0F7E59-DC86-451E-894B-F556AE6F8B52}" type="presParOf" srcId="{D66CBA31-BBD3-416D-AC7C-6690B527397A}" destId="{A1C10951-E4F5-4E76-A4C3-D81B9C5DC800}" srcOrd="0" destOrd="0" presId="urn:microsoft.com/office/officeart/2008/layout/HalfCircleOrganizationChart"/>
    <dgm:cxn modelId="{AFD10754-DEE6-44E2-AB6A-0C304B04C960}" type="presParOf" srcId="{A1C10951-E4F5-4E76-A4C3-D81B9C5DC800}" destId="{A41B4DF2-8D88-475D-961F-EB676C58CFA3}" srcOrd="0" destOrd="0" presId="urn:microsoft.com/office/officeart/2008/layout/HalfCircleOrganizationChart"/>
    <dgm:cxn modelId="{3722573F-0B8D-4A05-BEA7-6556FA8A854C}" type="presParOf" srcId="{A1C10951-E4F5-4E76-A4C3-D81B9C5DC800}" destId="{0AC13F91-0290-493A-90EC-11A3C31E4649}" srcOrd="1" destOrd="0" presId="urn:microsoft.com/office/officeart/2008/layout/HalfCircleOrganizationChart"/>
    <dgm:cxn modelId="{D41B1CA4-3670-4C67-A08B-66E567716EEC}" type="presParOf" srcId="{A1C10951-E4F5-4E76-A4C3-D81B9C5DC800}" destId="{9E8A6184-7382-4031-805E-49ED71B9D4DE}" srcOrd="2" destOrd="0" presId="urn:microsoft.com/office/officeart/2008/layout/HalfCircleOrganizationChart"/>
    <dgm:cxn modelId="{FA8F0B47-B14E-4D53-B6A3-3E89A0488F3B}" type="presParOf" srcId="{A1C10951-E4F5-4E76-A4C3-D81B9C5DC800}" destId="{4CF77958-6688-4178-84E2-CCD2F6DB2564}" srcOrd="3" destOrd="0" presId="urn:microsoft.com/office/officeart/2008/layout/HalfCircleOrganizationChart"/>
    <dgm:cxn modelId="{5845135C-1121-4735-824A-935F59005F1B}" type="presParOf" srcId="{D66CBA31-BBD3-416D-AC7C-6690B527397A}" destId="{9FFDF154-DD9C-45C7-BF5A-B6DF85C22A37}" srcOrd="1" destOrd="0" presId="urn:microsoft.com/office/officeart/2008/layout/HalfCircleOrganizationChart"/>
    <dgm:cxn modelId="{81530BB8-B469-49E9-93B9-68CCD8DCD8D6}" type="presParOf" srcId="{9FFDF154-DD9C-45C7-BF5A-B6DF85C22A37}" destId="{E14E58B6-DF86-423C-A1AA-8B9D4BDD2FD0}" srcOrd="0" destOrd="0" presId="urn:microsoft.com/office/officeart/2008/layout/HalfCircleOrganizationChart"/>
    <dgm:cxn modelId="{081E1B65-D7AF-418B-BDBF-3E9A69600F61}" type="presParOf" srcId="{9FFDF154-DD9C-45C7-BF5A-B6DF85C22A37}" destId="{88C68FBD-73DB-423A-BC93-02B3CF4713B5}" srcOrd="1" destOrd="0" presId="urn:microsoft.com/office/officeart/2008/layout/HalfCircleOrganizationChart"/>
    <dgm:cxn modelId="{D5B7B455-F80A-412A-BFAF-C1C7F3313A1C}" type="presParOf" srcId="{88C68FBD-73DB-423A-BC93-02B3CF4713B5}" destId="{2AF55C95-A538-4940-8DDF-23D7454AF051}" srcOrd="0" destOrd="0" presId="urn:microsoft.com/office/officeart/2008/layout/HalfCircleOrganizationChart"/>
    <dgm:cxn modelId="{6C37BA63-7F13-4FB2-939A-5D19381747F3}" type="presParOf" srcId="{2AF55C95-A538-4940-8DDF-23D7454AF051}" destId="{81ABC524-C824-4B64-9BB1-F8402454D59C}" srcOrd="0" destOrd="0" presId="urn:microsoft.com/office/officeart/2008/layout/HalfCircleOrganizationChart"/>
    <dgm:cxn modelId="{1D27F5A4-91CB-43D1-911C-53BFE278FE7A}" type="presParOf" srcId="{2AF55C95-A538-4940-8DDF-23D7454AF051}" destId="{7DC37818-2635-43BD-8128-86D89B3C9C57}" srcOrd="1" destOrd="0" presId="urn:microsoft.com/office/officeart/2008/layout/HalfCircleOrganizationChart"/>
    <dgm:cxn modelId="{0EC11AB1-48B2-43A2-BC4B-BA2F0E5EF72D}" type="presParOf" srcId="{2AF55C95-A538-4940-8DDF-23D7454AF051}" destId="{5263B3A1-54CD-4679-BB33-8833958A3AC9}" srcOrd="2" destOrd="0" presId="urn:microsoft.com/office/officeart/2008/layout/HalfCircleOrganizationChart"/>
    <dgm:cxn modelId="{E62B5C3D-EB2F-4199-8F2B-7C1E79C8DCB4}" type="presParOf" srcId="{2AF55C95-A538-4940-8DDF-23D7454AF051}" destId="{39D03470-C081-4AC2-8C78-8292A4ACCE64}" srcOrd="3" destOrd="0" presId="urn:microsoft.com/office/officeart/2008/layout/HalfCircleOrganizationChart"/>
    <dgm:cxn modelId="{9FF64263-0588-433C-8FD7-27CD87E22D20}" type="presParOf" srcId="{88C68FBD-73DB-423A-BC93-02B3CF4713B5}" destId="{AA4549B1-05FF-47EC-8FDA-EA3B51B10451}" srcOrd="1" destOrd="0" presId="urn:microsoft.com/office/officeart/2008/layout/HalfCircleOrganizationChart"/>
    <dgm:cxn modelId="{A21AB885-D7A7-468B-B432-B8AFB258FAD9}" type="presParOf" srcId="{88C68FBD-73DB-423A-BC93-02B3CF4713B5}" destId="{15A61C5A-AAE9-4D6E-97A8-802939DDCA52}" srcOrd="2" destOrd="0" presId="urn:microsoft.com/office/officeart/2008/layout/HalfCircleOrganizationChart"/>
    <dgm:cxn modelId="{8FAD1155-D3F2-4779-800B-39994D79FA93}" type="presParOf" srcId="{D66CBA31-BBD3-416D-AC7C-6690B527397A}" destId="{F66D4496-40D9-4134-B047-6577D8D8AFCA}" srcOrd="2" destOrd="0" presId="urn:microsoft.com/office/officeart/2008/layout/HalfCircleOrganizationChart"/>
    <dgm:cxn modelId="{F43BB7A0-F176-45DF-B590-A9C4E380B1B7}" type="presParOf" srcId="{B36DA5F3-7612-4D98-82C3-20D6AA65745E}" destId="{D467C704-8142-46A8-98E8-78B9526588B0}" srcOrd="2" destOrd="0" presId="urn:microsoft.com/office/officeart/2008/layout/HalfCircleOrganizationChart"/>
    <dgm:cxn modelId="{1B32F8F5-0B13-4E03-9FA3-E4FF1376A541}" type="presParOf" srcId="{437D1E65-E41A-423A-8915-5E35D76FD373}" destId="{A185C67E-919E-4B3D-92B3-D43693766EC2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D5A09-C985-405E-8D40-727AB8C4EE9F}">
      <dsp:nvSpPr>
        <dsp:cNvPr id="0" name=""/>
        <dsp:cNvSpPr/>
      </dsp:nvSpPr>
      <dsp:spPr>
        <a:xfrm>
          <a:off x="9993388" y="1239434"/>
          <a:ext cx="114773" cy="30682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68290"/>
              </a:lnTo>
              <a:lnTo>
                <a:pt x="114773" y="3068290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63AE8-E2C6-4850-87EE-0FFA34E3A1B2}">
      <dsp:nvSpPr>
        <dsp:cNvPr id="0" name=""/>
        <dsp:cNvSpPr/>
      </dsp:nvSpPr>
      <dsp:spPr>
        <a:xfrm>
          <a:off x="9993388" y="1239434"/>
          <a:ext cx="114773" cy="25250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5026"/>
              </a:lnTo>
              <a:lnTo>
                <a:pt x="114773" y="2525026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B6CF06-00E1-4DD8-8020-4D329A69B55B}">
      <dsp:nvSpPr>
        <dsp:cNvPr id="0" name=""/>
        <dsp:cNvSpPr/>
      </dsp:nvSpPr>
      <dsp:spPr>
        <a:xfrm>
          <a:off x="9993388" y="1239434"/>
          <a:ext cx="114773" cy="1981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1763"/>
              </a:lnTo>
              <a:lnTo>
                <a:pt x="114773" y="198176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503972-7B3C-4769-B3A4-B4575839E9BC}">
      <dsp:nvSpPr>
        <dsp:cNvPr id="0" name=""/>
        <dsp:cNvSpPr/>
      </dsp:nvSpPr>
      <dsp:spPr>
        <a:xfrm>
          <a:off x="9993388" y="1239434"/>
          <a:ext cx="114773" cy="1438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8500"/>
              </a:lnTo>
              <a:lnTo>
                <a:pt x="114773" y="1438500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D921F5-8CB1-4DB0-A99B-26AB71D6A55C}">
      <dsp:nvSpPr>
        <dsp:cNvPr id="0" name=""/>
        <dsp:cNvSpPr/>
      </dsp:nvSpPr>
      <dsp:spPr>
        <a:xfrm>
          <a:off x="9993388" y="1239434"/>
          <a:ext cx="114773" cy="895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236"/>
              </a:lnTo>
              <a:lnTo>
                <a:pt x="114773" y="895236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C727FC-4FD4-4786-A7F7-E1DA9BDC6A57}">
      <dsp:nvSpPr>
        <dsp:cNvPr id="0" name=""/>
        <dsp:cNvSpPr/>
      </dsp:nvSpPr>
      <dsp:spPr>
        <a:xfrm>
          <a:off x="9993388" y="1239434"/>
          <a:ext cx="114773" cy="35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973"/>
              </a:lnTo>
              <a:lnTo>
                <a:pt x="114773" y="35197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1CE6ED-2D8F-49BF-A1CD-1A806627CCBC}">
      <dsp:nvSpPr>
        <dsp:cNvPr id="0" name=""/>
        <dsp:cNvSpPr/>
      </dsp:nvSpPr>
      <dsp:spPr>
        <a:xfrm>
          <a:off x="7753383" y="696171"/>
          <a:ext cx="2546068" cy="160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341"/>
              </a:lnTo>
              <a:lnTo>
                <a:pt x="2546068" y="80341"/>
              </a:lnTo>
              <a:lnTo>
                <a:pt x="2546068" y="160683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A3748-6EFD-4F5E-B23C-84F2C1293E01}">
      <dsp:nvSpPr>
        <dsp:cNvPr id="0" name=""/>
        <dsp:cNvSpPr/>
      </dsp:nvSpPr>
      <dsp:spPr>
        <a:xfrm>
          <a:off x="5207314" y="1239434"/>
          <a:ext cx="4357584" cy="160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341"/>
              </a:lnTo>
              <a:lnTo>
                <a:pt x="4357584" y="80341"/>
              </a:lnTo>
              <a:lnTo>
                <a:pt x="4357584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CB995D-E608-4124-9BE6-4174EFAE1DB5}">
      <dsp:nvSpPr>
        <dsp:cNvPr id="0" name=""/>
        <dsp:cNvSpPr/>
      </dsp:nvSpPr>
      <dsp:spPr>
        <a:xfrm>
          <a:off x="5207314" y="1239434"/>
          <a:ext cx="3431741" cy="160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341"/>
              </a:lnTo>
              <a:lnTo>
                <a:pt x="3431741" y="80341"/>
              </a:lnTo>
              <a:lnTo>
                <a:pt x="3431741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760CB5-4AB4-412C-B90D-CFBACE2D5AD8}">
      <dsp:nvSpPr>
        <dsp:cNvPr id="0" name=""/>
        <dsp:cNvSpPr/>
      </dsp:nvSpPr>
      <dsp:spPr>
        <a:xfrm>
          <a:off x="7870069" y="2325961"/>
          <a:ext cx="114773" cy="895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236"/>
              </a:lnTo>
              <a:lnTo>
                <a:pt x="114773" y="895236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B7FA88-5DAE-4A07-8A42-9A4E79A9FFBD}">
      <dsp:nvSpPr>
        <dsp:cNvPr id="0" name=""/>
        <dsp:cNvSpPr/>
      </dsp:nvSpPr>
      <dsp:spPr>
        <a:xfrm>
          <a:off x="7870069" y="2325961"/>
          <a:ext cx="114773" cy="35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973"/>
              </a:lnTo>
              <a:lnTo>
                <a:pt x="114773" y="35197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1D8A0D-EB17-4AD2-848B-1AEF2E4F19C8}">
      <dsp:nvSpPr>
        <dsp:cNvPr id="0" name=""/>
        <dsp:cNvSpPr/>
      </dsp:nvSpPr>
      <dsp:spPr>
        <a:xfrm>
          <a:off x="7713212" y="1782697"/>
          <a:ext cx="462921" cy="160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341"/>
              </a:lnTo>
              <a:lnTo>
                <a:pt x="462921" y="80341"/>
              </a:lnTo>
              <a:lnTo>
                <a:pt x="462921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4BD52-9976-469E-B937-C940B5CE1C90}">
      <dsp:nvSpPr>
        <dsp:cNvPr id="0" name=""/>
        <dsp:cNvSpPr/>
      </dsp:nvSpPr>
      <dsp:spPr>
        <a:xfrm>
          <a:off x="6944226" y="2325961"/>
          <a:ext cx="114773" cy="895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236"/>
              </a:lnTo>
              <a:lnTo>
                <a:pt x="114773" y="895236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EE59D1-165B-4747-84A1-CCAD6A827EA6}">
      <dsp:nvSpPr>
        <dsp:cNvPr id="0" name=""/>
        <dsp:cNvSpPr/>
      </dsp:nvSpPr>
      <dsp:spPr>
        <a:xfrm>
          <a:off x="6944226" y="2325961"/>
          <a:ext cx="114773" cy="35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973"/>
              </a:lnTo>
              <a:lnTo>
                <a:pt x="114773" y="35197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65F025-6532-49D5-B145-05E6FC95A5A0}">
      <dsp:nvSpPr>
        <dsp:cNvPr id="0" name=""/>
        <dsp:cNvSpPr/>
      </dsp:nvSpPr>
      <dsp:spPr>
        <a:xfrm>
          <a:off x="7250290" y="1782697"/>
          <a:ext cx="462921" cy="160683"/>
        </a:xfrm>
        <a:custGeom>
          <a:avLst/>
          <a:gdLst/>
          <a:ahLst/>
          <a:cxnLst/>
          <a:rect l="0" t="0" r="0" b="0"/>
          <a:pathLst>
            <a:path>
              <a:moveTo>
                <a:pt x="462921" y="0"/>
              </a:moveTo>
              <a:lnTo>
                <a:pt x="462921" y="80341"/>
              </a:lnTo>
              <a:lnTo>
                <a:pt x="0" y="80341"/>
              </a:lnTo>
              <a:lnTo>
                <a:pt x="0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75C551-937E-4985-A0C3-A74F6E49CF3D}">
      <dsp:nvSpPr>
        <dsp:cNvPr id="0" name=""/>
        <dsp:cNvSpPr/>
      </dsp:nvSpPr>
      <dsp:spPr>
        <a:xfrm>
          <a:off x="5207314" y="1239434"/>
          <a:ext cx="2505897" cy="160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341"/>
              </a:lnTo>
              <a:lnTo>
                <a:pt x="2505897" y="80341"/>
              </a:lnTo>
              <a:lnTo>
                <a:pt x="2505897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DE779E-1708-4C96-B149-2846CBB6B666}">
      <dsp:nvSpPr>
        <dsp:cNvPr id="0" name=""/>
        <dsp:cNvSpPr/>
      </dsp:nvSpPr>
      <dsp:spPr>
        <a:xfrm>
          <a:off x="5827093" y="1782697"/>
          <a:ext cx="114773" cy="1055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5191"/>
              </a:lnTo>
              <a:lnTo>
                <a:pt x="114773" y="1055191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2A06E2-68D2-471F-AFAD-01ED4A07AD61}">
      <dsp:nvSpPr>
        <dsp:cNvPr id="0" name=""/>
        <dsp:cNvSpPr/>
      </dsp:nvSpPr>
      <dsp:spPr>
        <a:xfrm>
          <a:off x="5827093" y="1782697"/>
          <a:ext cx="114773" cy="35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973"/>
              </a:lnTo>
              <a:lnTo>
                <a:pt x="114773" y="35197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2F9E49-829E-47B3-8171-5E9D95B6DC6E}">
      <dsp:nvSpPr>
        <dsp:cNvPr id="0" name=""/>
        <dsp:cNvSpPr/>
      </dsp:nvSpPr>
      <dsp:spPr>
        <a:xfrm>
          <a:off x="5207314" y="1239434"/>
          <a:ext cx="925843" cy="160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341"/>
              </a:lnTo>
              <a:lnTo>
                <a:pt x="925843" y="80341"/>
              </a:lnTo>
              <a:lnTo>
                <a:pt x="925843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C1F5CE-654A-4011-B8E2-A69C7F72A3AB}">
      <dsp:nvSpPr>
        <dsp:cNvPr id="0" name=""/>
        <dsp:cNvSpPr/>
      </dsp:nvSpPr>
      <dsp:spPr>
        <a:xfrm>
          <a:off x="4901250" y="2325961"/>
          <a:ext cx="114773" cy="1800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0941"/>
              </a:lnTo>
              <a:lnTo>
                <a:pt x="114773" y="1800941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74EF7-FC63-4103-B91B-AED89DC4D947}">
      <dsp:nvSpPr>
        <dsp:cNvPr id="0" name=""/>
        <dsp:cNvSpPr/>
      </dsp:nvSpPr>
      <dsp:spPr>
        <a:xfrm>
          <a:off x="4901250" y="2325961"/>
          <a:ext cx="114773" cy="1257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7677"/>
              </a:lnTo>
              <a:lnTo>
                <a:pt x="114773" y="1257677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50762-2629-4D59-95AE-B3200A54DB98}">
      <dsp:nvSpPr>
        <dsp:cNvPr id="0" name=""/>
        <dsp:cNvSpPr/>
      </dsp:nvSpPr>
      <dsp:spPr>
        <a:xfrm>
          <a:off x="4901250" y="2325961"/>
          <a:ext cx="114773" cy="533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193"/>
              </a:lnTo>
              <a:lnTo>
                <a:pt x="114773" y="53319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21411C-8417-421A-AD27-52CF08B848C6}">
      <dsp:nvSpPr>
        <dsp:cNvPr id="0" name=""/>
        <dsp:cNvSpPr/>
      </dsp:nvSpPr>
      <dsp:spPr>
        <a:xfrm>
          <a:off x="4744392" y="1782697"/>
          <a:ext cx="462921" cy="160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341"/>
              </a:lnTo>
              <a:lnTo>
                <a:pt x="462921" y="80341"/>
              </a:lnTo>
              <a:lnTo>
                <a:pt x="462921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6AEA7-50FD-4EB5-AD2C-B31A775FE61A}">
      <dsp:nvSpPr>
        <dsp:cNvPr id="0" name=""/>
        <dsp:cNvSpPr/>
      </dsp:nvSpPr>
      <dsp:spPr>
        <a:xfrm>
          <a:off x="3975407" y="2325961"/>
          <a:ext cx="114773" cy="35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973"/>
              </a:lnTo>
              <a:lnTo>
                <a:pt x="114773" y="35197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DC5692-DA29-4582-A024-9F77FFF4312B}">
      <dsp:nvSpPr>
        <dsp:cNvPr id="0" name=""/>
        <dsp:cNvSpPr/>
      </dsp:nvSpPr>
      <dsp:spPr>
        <a:xfrm>
          <a:off x="4281470" y="1782697"/>
          <a:ext cx="462921" cy="160683"/>
        </a:xfrm>
        <a:custGeom>
          <a:avLst/>
          <a:gdLst/>
          <a:ahLst/>
          <a:cxnLst/>
          <a:rect l="0" t="0" r="0" b="0"/>
          <a:pathLst>
            <a:path>
              <a:moveTo>
                <a:pt x="462921" y="0"/>
              </a:moveTo>
              <a:lnTo>
                <a:pt x="462921" y="80341"/>
              </a:lnTo>
              <a:lnTo>
                <a:pt x="0" y="80341"/>
              </a:lnTo>
              <a:lnTo>
                <a:pt x="0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D7CB4C-8F01-4318-B2E2-ABC4417F607D}">
      <dsp:nvSpPr>
        <dsp:cNvPr id="0" name=""/>
        <dsp:cNvSpPr/>
      </dsp:nvSpPr>
      <dsp:spPr>
        <a:xfrm>
          <a:off x="4744392" y="1239434"/>
          <a:ext cx="462921" cy="160683"/>
        </a:xfrm>
        <a:custGeom>
          <a:avLst/>
          <a:gdLst/>
          <a:ahLst/>
          <a:cxnLst/>
          <a:rect l="0" t="0" r="0" b="0"/>
          <a:pathLst>
            <a:path>
              <a:moveTo>
                <a:pt x="462921" y="0"/>
              </a:moveTo>
              <a:lnTo>
                <a:pt x="462921" y="80341"/>
              </a:lnTo>
              <a:lnTo>
                <a:pt x="0" y="80341"/>
              </a:lnTo>
              <a:lnTo>
                <a:pt x="0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610590-BD23-4661-BFEE-600E7471EFC7}">
      <dsp:nvSpPr>
        <dsp:cNvPr id="0" name=""/>
        <dsp:cNvSpPr/>
      </dsp:nvSpPr>
      <dsp:spPr>
        <a:xfrm>
          <a:off x="2858273" y="1782697"/>
          <a:ext cx="114773" cy="35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973"/>
              </a:lnTo>
              <a:lnTo>
                <a:pt x="114773" y="35197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391B9-29FC-4FE9-A0AB-9FABDCE6BFA8}">
      <dsp:nvSpPr>
        <dsp:cNvPr id="0" name=""/>
        <dsp:cNvSpPr/>
      </dsp:nvSpPr>
      <dsp:spPr>
        <a:xfrm>
          <a:off x="3164337" y="1239434"/>
          <a:ext cx="2042976" cy="160683"/>
        </a:xfrm>
        <a:custGeom>
          <a:avLst/>
          <a:gdLst/>
          <a:ahLst/>
          <a:cxnLst/>
          <a:rect l="0" t="0" r="0" b="0"/>
          <a:pathLst>
            <a:path>
              <a:moveTo>
                <a:pt x="2042976" y="0"/>
              </a:moveTo>
              <a:lnTo>
                <a:pt x="2042976" y="80341"/>
              </a:lnTo>
              <a:lnTo>
                <a:pt x="0" y="80341"/>
              </a:lnTo>
              <a:lnTo>
                <a:pt x="0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DCDE0E-9BA3-4AEC-903E-19C6EC1F85F7}">
      <dsp:nvSpPr>
        <dsp:cNvPr id="0" name=""/>
        <dsp:cNvSpPr/>
      </dsp:nvSpPr>
      <dsp:spPr>
        <a:xfrm>
          <a:off x="1932430" y="1782697"/>
          <a:ext cx="114773" cy="3113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3759"/>
              </a:lnTo>
              <a:lnTo>
                <a:pt x="114773" y="3113759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B3FB1B-B262-492E-B275-3AC0F10F25A7}">
      <dsp:nvSpPr>
        <dsp:cNvPr id="0" name=""/>
        <dsp:cNvSpPr/>
      </dsp:nvSpPr>
      <dsp:spPr>
        <a:xfrm>
          <a:off x="1932430" y="1782697"/>
          <a:ext cx="114773" cy="2570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0496"/>
              </a:lnTo>
              <a:lnTo>
                <a:pt x="114773" y="2570496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38449B-D3AE-4317-9FDC-AB3A911E8479}">
      <dsp:nvSpPr>
        <dsp:cNvPr id="0" name=""/>
        <dsp:cNvSpPr/>
      </dsp:nvSpPr>
      <dsp:spPr>
        <a:xfrm>
          <a:off x="1932430" y="1782697"/>
          <a:ext cx="114773" cy="2027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7233"/>
              </a:lnTo>
              <a:lnTo>
                <a:pt x="114773" y="202723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D9275F-0D18-482B-B45D-0ECB4DA6A139}">
      <dsp:nvSpPr>
        <dsp:cNvPr id="0" name=""/>
        <dsp:cNvSpPr/>
      </dsp:nvSpPr>
      <dsp:spPr>
        <a:xfrm>
          <a:off x="1932430" y="1782697"/>
          <a:ext cx="114773" cy="1483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3969"/>
              </a:lnTo>
              <a:lnTo>
                <a:pt x="114773" y="1483969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8259BA-B431-4053-B105-12516FD2BE17}">
      <dsp:nvSpPr>
        <dsp:cNvPr id="0" name=""/>
        <dsp:cNvSpPr/>
      </dsp:nvSpPr>
      <dsp:spPr>
        <a:xfrm>
          <a:off x="1932430" y="1782697"/>
          <a:ext cx="114773" cy="940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0706"/>
              </a:lnTo>
              <a:lnTo>
                <a:pt x="114773" y="940706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DD962A-2737-4C20-BB9A-CCFFBE7CE951}">
      <dsp:nvSpPr>
        <dsp:cNvPr id="0" name=""/>
        <dsp:cNvSpPr/>
      </dsp:nvSpPr>
      <dsp:spPr>
        <a:xfrm>
          <a:off x="1932430" y="1782697"/>
          <a:ext cx="114773" cy="374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708"/>
              </a:lnTo>
              <a:lnTo>
                <a:pt x="114773" y="374708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816FED-551B-4AA6-8151-3861CE4A30B7}">
      <dsp:nvSpPr>
        <dsp:cNvPr id="0" name=""/>
        <dsp:cNvSpPr/>
      </dsp:nvSpPr>
      <dsp:spPr>
        <a:xfrm>
          <a:off x="2238494" y="1239434"/>
          <a:ext cx="2968819" cy="160683"/>
        </a:xfrm>
        <a:custGeom>
          <a:avLst/>
          <a:gdLst/>
          <a:ahLst/>
          <a:cxnLst/>
          <a:rect l="0" t="0" r="0" b="0"/>
          <a:pathLst>
            <a:path>
              <a:moveTo>
                <a:pt x="2968819" y="0"/>
              </a:moveTo>
              <a:lnTo>
                <a:pt x="2968819" y="80341"/>
              </a:lnTo>
              <a:lnTo>
                <a:pt x="0" y="80341"/>
              </a:lnTo>
              <a:lnTo>
                <a:pt x="0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64CECF-C943-4969-9290-1C12552E31CB}">
      <dsp:nvSpPr>
        <dsp:cNvPr id="0" name=""/>
        <dsp:cNvSpPr/>
      </dsp:nvSpPr>
      <dsp:spPr>
        <a:xfrm>
          <a:off x="1006587" y="2325961"/>
          <a:ext cx="114773" cy="35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973"/>
              </a:lnTo>
              <a:lnTo>
                <a:pt x="114773" y="35197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934F2-422F-481B-8D3D-963C42C5E078}">
      <dsp:nvSpPr>
        <dsp:cNvPr id="0" name=""/>
        <dsp:cNvSpPr/>
      </dsp:nvSpPr>
      <dsp:spPr>
        <a:xfrm>
          <a:off x="849729" y="1782697"/>
          <a:ext cx="462921" cy="160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341"/>
              </a:lnTo>
              <a:lnTo>
                <a:pt x="462921" y="80341"/>
              </a:lnTo>
              <a:lnTo>
                <a:pt x="462921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78B90-77A1-4991-9562-F008D7081FDD}">
      <dsp:nvSpPr>
        <dsp:cNvPr id="0" name=""/>
        <dsp:cNvSpPr/>
      </dsp:nvSpPr>
      <dsp:spPr>
        <a:xfrm>
          <a:off x="80744" y="2325961"/>
          <a:ext cx="114773" cy="1438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8500"/>
              </a:lnTo>
              <a:lnTo>
                <a:pt x="114773" y="1438500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C67E6-91AA-4DEA-8B73-C7F0F89891FA}">
      <dsp:nvSpPr>
        <dsp:cNvPr id="0" name=""/>
        <dsp:cNvSpPr/>
      </dsp:nvSpPr>
      <dsp:spPr>
        <a:xfrm>
          <a:off x="80744" y="2325961"/>
          <a:ext cx="114773" cy="895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236"/>
              </a:lnTo>
              <a:lnTo>
                <a:pt x="114773" y="895236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D7D68F-9BD0-4526-A73B-6DCE1C43DAD4}">
      <dsp:nvSpPr>
        <dsp:cNvPr id="0" name=""/>
        <dsp:cNvSpPr/>
      </dsp:nvSpPr>
      <dsp:spPr>
        <a:xfrm>
          <a:off x="80744" y="2325961"/>
          <a:ext cx="114773" cy="351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973"/>
              </a:lnTo>
              <a:lnTo>
                <a:pt x="114773" y="35197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8DCD14-95BC-48E4-A9B6-8D63F5D732F5}">
      <dsp:nvSpPr>
        <dsp:cNvPr id="0" name=""/>
        <dsp:cNvSpPr/>
      </dsp:nvSpPr>
      <dsp:spPr>
        <a:xfrm>
          <a:off x="386808" y="1782697"/>
          <a:ext cx="462921" cy="160683"/>
        </a:xfrm>
        <a:custGeom>
          <a:avLst/>
          <a:gdLst/>
          <a:ahLst/>
          <a:cxnLst/>
          <a:rect l="0" t="0" r="0" b="0"/>
          <a:pathLst>
            <a:path>
              <a:moveTo>
                <a:pt x="462921" y="0"/>
              </a:moveTo>
              <a:lnTo>
                <a:pt x="462921" y="80341"/>
              </a:lnTo>
              <a:lnTo>
                <a:pt x="0" y="80341"/>
              </a:lnTo>
              <a:lnTo>
                <a:pt x="0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42B276-1B90-4FDC-822C-13CDB754F2BB}">
      <dsp:nvSpPr>
        <dsp:cNvPr id="0" name=""/>
        <dsp:cNvSpPr/>
      </dsp:nvSpPr>
      <dsp:spPr>
        <a:xfrm>
          <a:off x="849729" y="1239434"/>
          <a:ext cx="4357584" cy="160683"/>
        </a:xfrm>
        <a:custGeom>
          <a:avLst/>
          <a:gdLst/>
          <a:ahLst/>
          <a:cxnLst/>
          <a:rect l="0" t="0" r="0" b="0"/>
          <a:pathLst>
            <a:path>
              <a:moveTo>
                <a:pt x="4357584" y="0"/>
              </a:moveTo>
              <a:lnTo>
                <a:pt x="4357584" y="80341"/>
              </a:lnTo>
              <a:lnTo>
                <a:pt x="0" y="80341"/>
              </a:lnTo>
              <a:lnTo>
                <a:pt x="0" y="16068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0651BB-585F-4921-B40B-C5C4797D2ABB}">
      <dsp:nvSpPr>
        <dsp:cNvPr id="0" name=""/>
        <dsp:cNvSpPr/>
      </dsp:nvSpPr>
      <dsp:spPr>
        <a:xfrm>
          <a:off x="5207314" y="696171"/>
          <a:ext cx="2546068" cy="160683"/>
        </a:xfrm>
        <a:custGeom>
          <a:avLst/>
          <a:gdLst/>
          <a:ahLst/>
          <a:cxnLst/>
          <a:rect l="0" t="0" r="0" b="0"/>
          <a:pathLst>
            <a:path>
              <a:moveTo>
                <a:pt x="2546068" y="0"/>
              </a:moveTo>
              <a:lnTo>
                <a:pt x="2546068" y="80341"/>
              </a:lnTo>
              <a:lnTo>
                <a:pt x="0" y="80341"/>
              </a:lnTo>
              <a:lnTo>
                <a:pt x="0" y="160683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4A3FA3-2FC7-4DB8-B0B4-7F0DCFBD5255}">
      <dsp:nvSpPr>
        <dsp:cNvPr id="0" name=""/>
        <dsp:cNvSpPr/>
      </dsp:nvSpPr>
      <dsp:spPr>
        <a:xfrm>
          <a:off x="7370803" y="31359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kern="1200">
              <a:solidFill>
                <a:schemeClr val="tx1"/>
              </a:solidFill>
            </a:rPr>
            <a:t>LF</a:t>
          </a:r>
        </a:p>
      </dsp:txBody>
      <dsp:txXfrm>
        <a:off x="7370803" y="313591"/>
        <a:ext cx="765159" cy="382579"/>
      </dsp:txXfrm>
    </dsp:sp>
    <dsp:sp modelId="{2F6A6FC8-F091-4C71-B28B-3CBA81B47902}">
      <dsp:nvSpPr>
        <dsp:cNvPr id="0" name=""/>
        <dsp:cNvSpPr/>
      </dsp:nvSpPr>
      <dsp:spPr>
        <a:xfrm>
          <a:off x="4824734" y="856854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FULL TIME</a:t>
          </a:r>
        </a:p>
      </dsp:txBody>
      <dsp:txXfrm>
        <a:off x="4824734" y="856854"/>
        <a:ext cx="765159" cy="382579"/>
      </dsp:txXfrm>
    </dsp:sp>
    <dsp:sp modelId="{7661CD43-C8FE-406F-9088-464B294DF800}">
      <dsp:nvSpPr>
        <dsp:cNvPr id="0" name=""/>
        <dsp:cNvSpPr/>
      </dsp:nvSpPr>
      <dsp:spPr>
        <a:xfrm>
          <a:off x="467149" y="140011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EDI</a:t>
          </a:r>
        </a:p>
      </dsp:txBody>
      <dsp:txXfrm>
        <a:off x="467149" y="1400118"/>
        <a:ext cx="765159" cy="382579"/>
      </dsp:txXfrm>
    </dsp:sp>
    <dsp:sp modelId="{02A82696-166A-424B-9923-DB9FE45E26E2}">
      <dsp:nvSpPr>
        <dsp:cNvPr id="0" name=""/>
        <dsp:cNvSpPr/>
      </dsp:nvSpPr>
      <dsp:spPr>
        <a:xfrm>
          <a:off x="4228" y="194338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FULL TIME </a:t>
          </a:r>
        </a:p>
      </dsp:txBody>
      <dsp:txXfrm>
        <a:off x="4228" y="1943381"/>
        <a:ext cx="765159" cy="382579"/>
      </dsp:txXfrm>
    </dsp:sp>
    <dsp:sp modelId="{93F41119-420E-4D23-BCA2-2EB5E5509D33}">
      <dsp:nvSpPr>
        <dsp:cNvPr id="0" name=""/>
        <dsp:cNvSpPr/>
      </dsp:nvSpPr>
      <dsp:spPr>
        <a:xfrm>
          <a:off x="195518" y="2486644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SRINIVASA RAO KAVURI 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195518" y="2486644"/>
        <a:ext cx="765159" cy="382579"/>
      </dsp:txXfrm>
    </dsp:sp>
    <dsp:sp modelId="{F3484AD0-7A39-446E-B9AD-1697D82BC612}">
      <dsp:nvSpPr>
        <dsp:cNvPr id="0" name=""/>
        <dsp:cNvSpPr/>
      </dsp:nvSpPr>
      <dsp:spPr>
        <a:xfrm>
          <a:off x="195518" y="302990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 dirty="0">
              <a:solidFill>
                <a:schemeClr val="tx1"/>
              </a:solidFill>
            </a:rPr>
            <a:t>POORNIMA RANI TATAPUDI  </a:t>
          </a:r>
          <a:endParaRPr lang="en-IN" sz="1000" b="1" kern="1200" dirty="0">
            <a:solidFill>
              <a:schemeClr val="tx1"/>
            </a:solidFill>
          </a:endParaRPr>
        </a:p>
      </dsp:txBody>
      <dsp:txXfrm>
        <a:off x="195518" y="3029908"/>
        <a:ext cx="765159" cy="382579"/>
      </dsp:txXfrm>
    </dsp:sp>
    <dsp:sp modelId="{FDA71139-BAC3-46C9-9407-C721D7EA768F}">
      <dsp:nvSpPr>
        <dsp:cNvPr id="0" name=""/>
        <dsp:cNvSpPr/>
      </dsp:nvSpPr>
      <dsp:spPr>
        <a:xfrm>
          <a:off x="195518" y="357317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RAMYA PULAKHANDAM 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195518" y="3573171"/>
        <a:ext cx="765159" cy="382579"/>
      </dsp:txXfrm>
    </dsp:sp>
    <dsp:sp modelId="{B5504394-0EA8-4019-8581-1996C283C7C2}">
      <dsp:nvSpPr>
        <dsp:cNvPr id="0" name=""/>
        <dsp:cNvSpPr/>
      </dsp:nvSpPr>
      <dsp:spPr>
        <a:xfrm>
          <a:off x="930071" y="194338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CONTRACT</a:t>
          </a:r>
        </a:p>
      </dsp:txBody>
      <dsp:txXfrm>
        <a:off x="930071" y="1943381"/>
        <a:ext cx="765159" cy="382579"/>
      </dsp:txXfrm>
    </dsp:sp>
    <dsp:sp modelId="{A6C88430-4954-49FC-AFBC-3EA27E44C2F5}">
      <dsp:nvSpPr>
        <dsp:cNvPr id="0" name=""/>
        <dsp:cNvSpPr/>
      </dsp:nvSpPr>
      <dsp:spPr>
        <a:xfrm>
          <a:off x="1121361" y="2486644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CHANDAN TALASILA 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1121361" y="2486644"/>
        <a:ext cx="765159" cy="382579"/>
      </dsp:txXfrm>
    </dsp:sp>
    <dsp:sp modelId="{9E2EA4D7-AF1D-492C-B874-537268F750E7}">
      <dsp:nvSpPr>
        <dsp:cNvPr id="0" name=""/>
        <dsp:cNvSpPr/>
      </dsp:nvSpPr>
      <dsp:spPr>
        <a:xfrm>
          <a:off x="1855914" y="140011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IT APPLICATION DEVP</a:t>
          </a:r>
        </a:p>
      </dsp:txBody>
      <dsp:txXfrm>
        <a:off x="1855914" y="1400118"/>
        <a:ext cx="765159" cy="382579"/>
      </dsp:txXfrm>
    </dsp:sp>
    <dsp:sp modelId="{D4ACE6EB-78FA-425B-9285-F49229927D23}">
      <dsp:nvSpPr>
        <dsp:cNvPr id="0" name=""/>
        <dsp:cNvSpPr/>
      </dsp:nvSpPr>
      <dsp:spPr>
        <a:xfrm>
          <a:off x="2047204" y="1943381"/>
          <a:ext cx="765159" cy="42804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 dirty="0">
              <a:solidFill>
                <a:schemeClr val="tx1"/>
              </a:solidFill>
            </a:rPr>
            <a:t>ARUNKUMAR CHAGANTIPATI  </a:t>
          </a:r>
          <a:endParaRPr lang="en-IN" sz="1000" b="1" kern="1200" dirty="0">
            <a:solidFill>
              <a:schemeClr val="tx1"/>
            </a:solidFill>
          </a:endParaRPr>
        </a:p>
      </dsp:txBody>
      <dsp:txXfrm>
        <a:off x="2047204" y="1943381"/>
        <a:ext cx="765159" cy="428049"/>
      </dsp:txXfrm>
    </dsp:sp>
    <dsp:sp modelId="{AC2B168C-66BE-4707-AA63-418E590DB0C0}">
      <dsp:nvSpPr>
        <dsp:cNvPr id="0" name=""/>
        <dsp:cNvSpPr/>
      </dsp:nvSpPr>
      <dsp:spPr>
        <a:xfrm>
          <a:off x="2047204" y="2532114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YERUVA SURENDRA BABU 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2047204" y="2532114"/>
        <a:ext cx="765159" cy="382579"/>
      </dsp:txXfrm>
    </dsp:sp>
    <dsp:sp modelId="{73E5E7C0-6129-4FB1-8FC7-D0427769F6E7}">
      <dsp:nvSpPr>
        <dsp:cNvPr id="0" name=""/>
        <dsp:cNvSpPr/>
      </dsp:nvSpPr>
      <dsp:spPr>
        <a:xfrm>
          <a:off x="2047204" y="3075377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SRAVYA POTLA 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2047204" y="3075377"/>
        <a:ext cx="765159" cy="382579"/>
      </dsp:txXfrm>
    </dsp:sp>
    <dsp:sp modelId="{5EAF5021-FBA3-42C1-A769-22BBB37008D7}">
      <dsp:nvSpPr>
        <dsp:cNvPr id="0" name=""/>
        <dsp:cNvSpPr/>
      </dsp:nvSpPr>
      <dsp:spPr>
        <a:xfrm>
          <a:off x="2047204" y="361864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SUMANTH NEKKALAPU 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2047204" y="3618641"/>
        <a:ext cx="765159" cy="382579"/>
      </dsp:txXfrm>
    </dsp:sp>
    <dsp:sp modelId="{CB453A9D-CFD6-42D0-92A7-2439D3ED5E64}">
      <dsp:nvSpPr>
        <dsp:cNvPr id="0" name=""/>
        <dsp:cNvSpPr/>
      </dsp:nvSpPr>
      <dsp:spPr>
        <a:xfrm>
          <a:off x="2047204" y="4161904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CHENNA ARAVIND KUMAR 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2047204" y="4161904"/>
        <a:ext cx="765159" cy="382579"/>
      </dsp:txXfrm>
    </dsp:sp>
    <dsp:sp modelId="{3E7C6728-E73A-4FC5-9C6C-6A8083FD5235}">
      <dsp:nvSpPr>
        <dsp:cNvPr id="0" name=""/>
        <dsp:cNvSpPr/>
      </dsp:nvSpPr>
      <dsp:spPr>
        <a:xfrm>
          <a:off x="2047204" y="4705167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KOPPULA VIDYASAGAR REDDY 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2047204" y="4705167"/>
        <a:ext cx="765159" cy="382579"/>
      </dsp:txXfrm>
    </dsp:sp>
    <dsp:sp modelId="{0F2755F7-B76E-4B32-9E93-39B0BC7F0CFB}">
      <dsp:nvSpPr>
        <dsp:cNvPr id="0" name=""/>
        <dsp:cNvSpPr/>
      </dsp:nvSpPr>
      <dsp:spPr>
        <a:xfrm>
          <a:off x="2781757" y="140011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BASIS</a:t>
          </a:r>
        </a:p>
      </dsp:txBody>
      <dsp:txXfrm>
        <a:off x="2781757" y="1400118"/>
        <a:ext cx="765159" cy="382579"/>
      </dsp:txXfrm>
    </dsp:sp>
    <dsp:sp modelId="{F36BFE73-F8D1-494C-8AE6-CE4D858B3A4C}">
      <dsp:nvSpPr>
        <dsp:cNvPr id="0" name=""/>
        <dsp:cNvSpPr/>
      </dsp:nvSpPr>
      <dsp:spPr>
        <a:xfrm>
          <a:off x="2973047" y="194338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SAI KUMAR ANISETTY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2973047" y="1943381"/>
        <a:ext cx="765159" cy="382579"/>
      </dsp:txXfrm>
    </dsp:sp>
    <dsp:sp modelId="{5492C08A-1F26-4E68-ABD3-93D1CD0B8FF1}">
      <dsp:nvSpPr>
        <dsp:cNvPr id="0" name=""/>
        <dsp:cNvSpPr/>
      </dsp:nvSpPr>
      <dsp:spPr>
        <a:xfrm>
          <a:off x="4361812" y="140011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SITECORE</a:t>
          </a:r>
        </a:p>
      </dsp:txBody>
      <dsp:txXfrm>
        <a:off x="4361812" y="1400118"/>
        <a:ext cx="765159" cy="382579"/>
      </dsp:txXfrm>
    </dsp:sp>
    <dsp:sp modelId="{99807072-5346-4AEA-A3DF-20A896184AAB}">
      <dsp:nvSpPr>
        <dsp:cNvPr id="0" name=""/>
        <dsp:cNvSpPr/>
      </dsp:nvSpPr>
      <dsp:spPr>
        <a:xfrm>
          <a:off x="3898891" y="194338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FULL TIME</a:t>
          </a:r>
        </a:p>
      </dsp:txBody>
      <dsp:txXfrm>
        <a:off x="3898891" y="1943381"/>
        <a:ext cx="765159" cy="382579"/>
      </dsp:txXfrm>
    </dsp:sp>
    <dsp:sp modelId="{AD02F732-1376-4C65-B947-24C369D6C50B}">
      <dsp:nvSpPr>
        <dsp:cNvPr id="0" name=""/>
        <dsp:cNvSpPr/>
      </dsp:nvSpPr>
      <dsp:spPr>
        <a:xfrm>
          <a:off x="4090181" y="2486644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ANIL KUMAR DADABADDA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4090181" y="2486644"/>
        <a:ext cx="765159" cy="382579"/>
      </dsp:txXfrm>
    </dsp:sp>
    <dsp:sp modelId="{62357BA1-9510-4DDD-8355-FAEFEB158DFA}">
      <dsp:nvSpPr>
        <dsp:cNvPr id="0" name=""/>
        <dsp:cNvSpPr/>
      </dsp:nvSpPr>
      <dsp:spPr>
        <a:xfrm>
          <a:off x="4824734" y="194338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CONTRACT</a:t>
          </a:r>
        </a:p>
      </dsp:txBody>
      <dsp:txXfrm>
        <a:off x="4824734" y="1943381"/>
        <a:ext cx="765159" cy="382579"/>
      </dsp:txXfrm>
    </dsp:sp>
    <dsp:sp modelId="{33D1A5CD-B6FF-45D8-9594-805B38E29692}">
      <dsp:nvSpPr>
        <dsp:cNvPr id="0" name=""/>
        <dsp:cNvSpPr/>
      </dsp:nvSpPr>
      <dsp:spPr>
        <a:xfrm>
          <a:off x="5016024" y="2486644"/>
          <a:ext cx="765159" cy="74502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RAJENDER SUDIKAY - SR. SITECORE DEVELOPER</a:t>
          </a:r>
          <a:endParaRPr lang="en-IN" sz="1000" b="1" kern="1200" dirty="0">
            <a:solidFill>
              <a:schemeClr val="tx1"/>
            </a:solidFill>
          </a:endParaRPr>
        </a:p>
      </dsp:txBody>
      <dsp:txXfrm>
        <a:off x="5016024" y="2486644"/>
        <a:ext cx="765159" cy="745020"/>
      </dsp:txXfrm>
    </dsp:sp>
    <dsp:sp modelId="{9974EE18-16E0-4342-9146-E37E20E942E8}">
      <dsp:nvSpPr>
        <dsp:cNvPr id="0" name=""/>
        <dsp:cNvSpPr/>
      </dsp:nvSpPr>
      <dsp:spPr>
        <a:xfrm>
          <a:off x="5016024" y="339234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NAGARJUNA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5016024" y="3392348"/>
        <a:ext cx="765159" cy="382579"/>
      </dsp:txXfrm>
    </dsp:sp>
    <dsp:sp modelId="{7239E906-DB4D-4960-9B58-082FF21F9B00}">
      <dsp:nvSpPr>
        <dsp:cNvPr id="0" name=""/>
        <dsp:cNvSpPr/>
      </dsp:nvSpPr>
      <dsp:spPr>
        <a:xfrm>
          <a:off x="5016024" y="3935612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RAVI M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5016024" y="3935612"/>
        <a:ext cx="765159" cy="382579"/>
      </dsp:txXfrm>
    </dsp:sp>
    <dsp:sp modelId="{2F461A72-F588-4ADB-A35C-CFD40F20DBCA}">
      <dsp:nvSpPr>
        <dsp:cNvPr id="0" name=""/>
        <dsp:cNvSpPr/>
      </dsp:nvSpPr>
      <dsp:spPr>
        <a:xfrm>
          <a:off x="5750577" y="140011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CISCO</a:t>
          </a:r>
        </a:p>
      </dsp:txBody>
      <dsp:txXfrm>
        <a:off x="5750577" y="1400118"/>
        <a:ext cx="765159" cy="382579"/>
      </dsp:txXfrm>
    </dsp:sp>
    <dsp:sp modelId="{B26867AC-85AE-4652-9EE9-FDEC535EB878}">
      <dsp:nvSpPr>
        <dsp:cNvPr id="0" name=""/>
        <dsp:cNvSpPr/>
      </dsp:nvSpPr>
      <dsp:spPr>
        <a:xfrm>
          <a:off x="5941867" y="194338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MOHAMMED ABDUL SHOHEB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5941867" y="1943381"/>
        <a:ext cx="765159" cy="382579"/>
      </dsp:txXfrm>
    </dsp:sp>
    <dsp:sp modelId="{596CFEDE-8E51-4364-ACCB-53925524CF0B}">
      <dsp:nvSpPr>
        <dsp:cNvPr id="0" name=""/>
        <dsp:cNvSpPr/>
      </dsp:nvSpPr>
      <dsp:spPr>
        <a:xfrm>
          <a:off x="5941867" y="2486644"/>
          <a:ext cx="765159" cy="70248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 dirty="0">
              <a:solidFill>
                <a:schemeClr val="tx1"/>
              </a:solidFill>
            </a:rPr>
            <a:t>KRISHNA CHAITANYA DONTHUBOINA ENGINEER</a:t>
          </a:r>
          <a:endParaRPr lang="en-IN" sz="1000" b="1" kern="1200" dirty="0">
            <a:solidFill>
              <a:schemeClr val="tx1"/>
            </a:solidFill>
          </a:endParaRPr>
        </a:p>
      </dsp:txBody>
      <dsp:txXfrm>
        <a:off x="5941867" y="2486644"/>
        <a:ext cx="765159" cy="702489"/>
      </dsp:txXfrm>
    </dsp:sp>
    <dsp:sp modelId="{DC6A647D-FACA-4E8E-B9F7-B07F17547C50}">
      <dsp:nvSpPr>
        <dsp:cNvPr id="0" name=""/>
        <dsp:cNvSpPr/>
      </dsp:nvSpPr>
      <dsp:spPr>
        <a:xfrm>
          <a:off x="7330632" y="140011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WORKDAY</a:t>
          </a:r>
        </a:p>
      </dsp:txBody>
      <dsp:txXfrm>
        <a:off x="7330632" y="1400118"/>
        <a:ext cx="765159" cy="382579"/>
      </dsp:txXfrm>
    </dsp:sp>
    <dsp:sp modelId="{06F49D67-72E7-427C-AC5D-C35D4F43448A}">
      <dsp:nvSpPr>
        <dsp:cNvPr id="0" name=""/>
        <dsp:cNvSpPr/>
      </dsp:nvSpPr>
      <dsp:spPr>
        <a:xfrm>
          <a:off x="6867710" y="194338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FULL TIME</a:t>
          </a:r>
        </a:p>
      </dsp:txBody>
      <dsp:txXfrm>
        <a:off x="6867710" y="1943381"/>
        <a:ext cx="765159" cy="382579"/>
      </dsp:txXfrm>
    </dsp:sp>
    <dsp:sp modelId="{6C273F22-6CAD-482D-A163-B5248C4ACF9E}">
      <dsp:nvSpPr>
        <dsp:cNvPr id="0" name=""/>
        <dsp:cNvSpPr/>
      </dsp:nvSpPr>
      <dsp:spPr>
        <a:xfrm>
          <a:off x="7059000" y="2486644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 dirty="0">
              <a:solidFill>
                <a:schemeClr val="tx1"/>
              </a:solidFill>
            </a:rPr>
            <a:t>VENKATRAM REDDY </a:t>
          </a:r>
        </a:p>
      </dsp:txBody>
      <dsp:txXfrm>
        <a:off x="7059000" y="2486644"/>
        <a:ext cx="765159" cy="382579"/>
      </dsp:txXfrm>
    </dsp:sp>
    <dsp:sp modelId="{64C6F71F-D520-411F-8542-9F19501C68EA}">
      <dsp:nvSpPr>
        <dsp:cNvPr id="0" name=""/>
        <dsp:cNvSpPr/>
      </dsp:nvSpPr>
      <dsp:spPr>
        <a:xfrm>
          <a:off x="7059000" y="302990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ARCHANAA KARIKALAN </a:t>
          </a:r>
        </a:p>
      </dsp:txBody>
      <dsp:txXfrm>
        <a:off x="7059000" y="3029908"/>
        <a:ext cx="765159" cy="382579"/>
      </dsp:txXfrm>
    </dsp:sp>
    <dsp:sp modelId="{F0F8875F-10B0-4C60-B9DE-1ACA4A6EB865}">
      <dsp:nvSpPr>
        <dsp:cNvPr id="0" name=""/>
        <dsp:cNvSpPr/>
      </dsp:nvSpPr>
      <dsp:spPr>
        <a:xfrm>
          <a:off x="7793553" y="194338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CONTRACT</a:t>
          </a:r>
        </a:p>
      </dsp:txBody>
      <dsp:txXfrm>
        <a:off x="7793553" y="1943381"/>
        <a:ext cx="765159" cy="382579"/>
      </dsp:txXfrm>
    </dsp:sp>
    <dsp:sp modelId="{8AD1C2AE-2D11-4136-B4E9-D390C04ABEA4}">
      <dsp:nvSpPr>
        <dsp:cNvPr id="0" name=""/>
        <dsp:cNvSpPr/>
      </dsp:nvSpPr>
      <dsp:spPr>
        <a:xfrm>
          <a:off x="7984843" y="2486644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PRADEEP RAI THOTA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7984843" y="2486644"/>
        <a:ext cx="765159" cy="382579"/>
      </dsp:txXfrm>
    </dsp:sp>
    <dsp:sp modelId="{8B1FA36D-706A-4984-A8CB-27B34B6FB792}">
      <dsp:nvSpPr>
        <dsp:cNvPr id="0" name=""/>
        <dsp:cNvSpPr/>
      </dsp:nvSpPr>
      <dsp:spPr>
        <a:xfrm>
          <a:off x="7984843" y="302990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CHETHAN KUMAR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7984843" y="3029908"/>
        <a:ext cx="765159" cy="382579"/>
      </dsp:txXfrm>
    </dsp:sp>
    <dsp:sp modelId="{EE7DF63C-7758-4267-BE76-E355C8098C71}">
      <dsp:nvSpPr>
        <dsp:cNvPr id="0" name=""/>
        <dsp:cNvSpPr/>
      </dsp:nvSpPr>
      <dsp:spPr>
        <a:xfrm>
          <a:off x="8256475" y="140011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NAGENDRA BABU MADHIRA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8256475" y="1400118"/>
        <a:ext cx="765159" cy="382579"/>
      </dsp:txXfrm>
    </dsp:sp>
    <dsp:sp modelId="{4D877CAC-0E4A-4017-B8AA-1BBF877F6498}">
      <dsp:nvSpPr>
        <dsp:cNvPr id="0" name=""/>
        <dsp:cNvSpPr/>
      </dsp:nvSpPr>
      <dsp:spPr>
        <a:xfrm>
          <a:off x="9182318" y="140011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 dirty="0">
              <a:solidFill>
                <a:schemeClr val="tx1"/>
              </a:solidFill>
            </a:rPr>
            <a:t>DEEPIKA SHARMA </a:t>
          </a:r>
          <a:endParaRPr lang="en-IN" sz="1000" b="1" kern="1200" dirty="0">
            <a:solidFill>
              <a:schemeClr val="tx1"/>
            </a:solidFill>
          </a:endParaRPr>
        </a:p>
      </dsp:txBody>
      <dsp:txXfrm>
        <a:off x="9182318" y="1400118"/>
        <a:ext cx="765159" cy="382579"/>
      </dsp:txXfrm>
    </dsp:sp>
    <dsp:sp modelId="{5724BB99-14D1-4BD5-8213-4B47955CBE67}">
      <dsp:nvSpPr>
        <dsp:cNvPr id="0" name=""/>
        <dsp:cNvSpPr/>
      </dsp:nvSpPr>
      <dsp:spPr>
        <a:xfrm>
          <a:off x="9916872" y="856854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kern="1200">
              <a:solidFill>
                <a:schemeClr val="tx1"/>
              </a:solidFill>
            </a:rPr>
            <a:t>CONTRACT</a:t>
          </a:r>
        </a:p>
      </dsp:txBody>
      <dsp:txXfrm>
        <a:off x="9916872" y="856854"/>
        <a:ext cx="765159" cy="382579"/>
      </dsp:txXfrm>
    </dsp:sp>
    <dsp:sp modelId="{AA62D5B6-577A-4191-A1DB-06596BB915B6}">
      <dsp:nvSpPr>
        <dsp:cNvPr id="0" name=""/>
        <dsp:cNvSpPr/>
      </dsp:nvSpPr>
      <dsp:spPr>
        <a:xfrm>
          <a:off x="10108162" y="140011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MANISH KUMAR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10108162" y="1400118"/>
        <a:ext cx="765159" cy="382579"/>
      </dsp:txXfrm>
    </dsp:sp>
    <dsp:sp modelId="{03A55E57-214B-437B-8910-DEC9F8A8589A}">
      <dsp:nvSpPr>
        <dsp:cNvPr id="0" name=""/>
        <dsp:cNvSpPr/>
      </dsp:nvSpPr>
      <dsp:spPr>
        <a:xfrm>
          <a:off x="10108162" y="194338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BALAJI RAJAGOPAL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10108162" y="1943381"/>
        <a:ext cx="765159" cy="382579"/>
      </dsp:txXfrm>
    </dsp:sp>
    <dsp:sp modelId="{EB7674B4-851B-4B76-A731-572A4E1E5C69}">
      <dsp:nvSpPr>
        <dsp:cNvPr id="0" name=""/>
        <dsp:cNvSpPr/>
      </dsp:nvSpPr>
      <dsp:spPr>
        <a:xfrm>
          <a:off x="10108162" y="2486644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PAVAN KUMAR SRIRAMULA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10108162" y="2486644"/>
        <a:ext cx="765159" cy="382579"/>
      </dsp:txXfrm>
    </dsp:sp>
    <dsp:sp modelId="{C16FAFA7-6BE9-40C2-959F-52D43AE8FDB4}">
      <dsp:nvSpPr>
        <dsp:cNvPr id="0" name=""/>
        <dsp:cNvSpPr/>
      </dsp:nvSpPr>
      <dsp:spPr>
        <a:xfrm>
          <a:off x="10108162" y="3029908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BALAKRISHNA DADI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10108162" y="3029908"/>
        <a:ext cx="765159" cy="382579"/>
      </dsp:txXfrm>
    </dsp:sp>
    <dsp:sp modelId="{14CEA0B2-40F9-4C4A-9D1A-A5C0E7380B9F}">
      <dsp:nvSpPr>
        <dsp:cNvPr id="0" name=""/>
        <dsp:cNvSpPr/>
      </dsp:nvSpPr>
      <dsp:spPr>
        <a:xfrm>
          <a:off x="10108162" y="3573171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UDAY KUMAR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10108162" y="3573171"/>
        <a:ext cx="765159" cy="382579"/>
      </dsp:txXfrm>
    </dsp:sp>
    <dsp:sp modelId="{43E81648-F83D-433C-8C09-0B1E21347C46}">
      <dsp:nvSpPr>
        <dsp:cNvPr id="0" name=""/>
        <dsp:cNvSpPr/>
      </dsp:nvSpPr>
      <dsp:spPr>
        <a:xfrm>
          <a:off x="10108162" y="4116434"/>
          <a:ext cx="765159" cy="38257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00" b="1" i="0" u="none" kern="1200">
              <a:solidFill>
                <a:schemeClr val="tx1"/>
              </a:solidFill>
            </a:rPr>
            <a:t>ASHOK KUMAR </a:t>
          </a:r>
          <a:endParaRPr lang="en-IN" sz="1000" b="1" kern="1200">
            <a:solidFill>
              <a:schemeClr val="tx1"/>
            </a:solidFill>
          </a:endParaRPr>
        </a:p>
      </dsp:txBody>
      <dsp:txXfrm>
        <a:off x="10108162" y="4116434"/>
        <a:ext cx="765159" cy="3825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CF7A4F-6C86-4E81-BF94-0A23BB7F5F2F}">
      <dsp:nvSpPr>
        <dsp:cNvPr id="0" name=""/>
        <dsp:cNvSpPr/>
      </dsp:nvSpPr>
      <dsp:spPr>
        <a:xfrm>
          <a:off x="6637392" y="4970938"/>
          <a:ext cx="212871" cy="1144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6435" y="0"/>
              </a:lnTo>
              <a:lnTo>
                <a:pt x="106435" y="1144185"/>
              </a:lnTo>
              <a:lnTo>
                <a:pt x="212871" y="1144185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EFAD97-2C63-4B57-9FE2-1322871AEE2D}">
      <dsp:nvSpPr>
        <dsp:cNvPr id="0" name=""/>
        <dsp:cNvSpPr/>
      </dsp:nvSpPr>
      <dsp:spPr>
        <a:xfrm>
          <a:off x="6637392" y="4970938"/>
          <a:ext cx="212871" cy="686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6435" y="0"/>
              </a:lnTo>
              <a:lnTo>
                <a:pt x="106435" y="686511"/>
              </a:lnTo>
              <a:lnTo>
                <a:pt x="212871" y="686511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C98CF-4FF9-46B8-8F5D-BABCD8FC1577}">
      <dsp:nvSpPr>
        <dsp:cNvPr id="0" name=""/>
        <dsp:cNvSpPr/>
      </dsp:nvSpPr>
      <dsp:spPr>
        <a:xfrm>
          <a:off x="6637392" y="4970938"/>
          <a:ext cx="212871" cy="228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6435" y="0"/>
              </a:lnTo>
              <a:lnTo>
                <a:pt x="106435" y="228837"/>
              </a:lnTo>
              <a:lnTo>
                <a:pt x="212871" y="228837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1A3EC4-03CC-4803-A678-BD439E99ECD2}">
      <dsp:nvSpPr>
        <dsp:cNvPr id="0" name=""/>
        <dsp:cNvSpPr/>
      </dsp:nvSpPr>
      <dsp:spPr>
        <a:xfrm>
          <a:off x="6637392" y="4742101"/>
          <a:ext cx="212871" cy="228837"/>
        </a:xfrm>
        <a:custGeom>
          <a:avLst/>
          <a:gdLst/>
          <a:ahLst/>
          <a:cxnLst/>
          <a:rect l="0" t="0" r="0" b="0"/>
          <a:pathLst>
            <a:path>
              <a:moveTo>
                <a:pt x="0" y="228837"/>
              </a:moveTo>
              <a:lnTo>
                <a:pt x="106435" y="228837"/>
              </a:lnTo>
              <a:lnTo>
                <a:pt x="106435" y="0"/>
              </a:lnTo>
              <a:lnTo>
                <a:pt x="212871" y="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9AE3B5-3FC0-4254-A5AD-0772D17FF63B}">
      <dsp:nvSpPr>
        <dsp:cNvPr id="0" name=""/>
        <dsp:cNvSpPr/>
      </dsp:nvSpPr>
      <dsp:spPr>
        <a:xfrm>
          <a:off x="6637392" y="4284427"/>
          <a:ext cx="212871" cy="686511"/>
        </a:xfrm>
        <a:custGeom>
          <a:avLst/>
          <a:gdLst/>
          <a:ahLst/>
          <a:cxnLst/>
          <a:rect l="0" t="0" r="0" b="0"/>
          <a:pathLst>
            <a:path>
              <a:moveTo>
                <a:pt x="0" y="686511"/>
              </a:moveTo>
              <a:lnTo>
                <a:pt x="106435" y="686511"/>
              </a:lnTo>
              <a:lnTo>
                <a:pt x="106435" y="0"/>
              </a:lnTo>
              <a:lnTo>
                <a:pt x="212871" y="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E36CBC-98C9-4FE9-9309-306BD4D6D56C}">
      <dsp:nvSpPr>
        <dsp:cNvPr id="0" name=""/>
        <dsp:cNvSpPr/>
      </dsp:nvSpPr>
      <dsp:spPr>
        <a:xfrm>
          <a:off x="6637392" y="3826753"/>
          <a:ext cx="212871" cy="1144185"/>
        </a:xfrm>
        <a:custGeom>
          <a:avLst/>
          <a:gdLst/>
          <a:ahLst/>
          <a:cxnLst/>
          <a:rect l="0" t="0" r="0" b="0"/>
          <a:pathLst>
            <a:path>
              <a:moveTo>
                <a:pt x="0" y="1144185"/>
              </a:moveTo>
              <a:lnTo>
                <a:pt x="106435" y="1144185"/>
              </a:lnTo>
              <a:lnTo>
                <a:pt x="106435" y="0"/>
              </a:lnTo>
              <a:lnTo>
                <a:pt x="212871" y="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2C54C7-2531-4C76-9C1F-735B6E82E796}">
      <dsp:nvSpPr>
        <dsp:cNvPr id="0" name=""/>
        <dsp:cNvSpPr/>
      </dsp:nvSpPr>
      <dsp:spPr>
        <a:xfrm>
          <a:off x="5360162" y="3369079"/>
          <a:ext cx="212871" cy="160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6435" y="0"/>
              </a:lnTo>
              <a:lnTo>
                <a:pt x="106435" y="1601859"/>
              </a:lnTo>
              <a:lnTo>
                <a:pt x="212871" y="1601859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D63F5A-DF0E-40F2-9EEA-4252EFB90B39}">
      <dsp:nvSpPr>
        <dsp:cNvPr id="0" name=""/>
        <dsp:cNvSpPr/>
      </dsp:nvSpPr>
      <dsp:spPr>
        <a:xfrm>
          <a:off x="6637392" y="1767219"/>
          <a:ext cx="212871" cy="160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6435" y="0"/>
              </a:lnTo>
              <a:lnTo>
                <a:pt x="106435" y="1601859"/>
              </a:lnTo>
              <a:lnTo>
                <a:pt x="212871" y="1601859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A06EA-C869-4FDB-A0F9-054FD5DCDEA6}">
      <dsp:nvSpPr>
        <dsp:cNvPr id="0" name=""/>
        <dsp:cNvSpPr/>
      </dsp:nvSpPr>
      <dsp:spPr>
        <a:xfrm>
          <a:off x="6637392" y="1767219"/>
          <a:ext cx="212871" cy="1144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6435" y="0"/>
              </a:lnTo>
              <a:lnTo>
                <a:pt x="106435" y="1144185"/>
              </a:lnTo>
              <a:lnTo>
                <a:pt x="212871" y="1144185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B5C6CD-5303-4BC8-B037-7EF7E6C2C939}">
      <dsp:nvSpPr>
        <dsp:cNvPr id="0" name=""/>
        <dsp:cNvSpPr/>
      </dsp:nvSpPr>
      <dsp:spPr>
        <a:xfrm>
          <a:off x="6637392" y="1767219"/>
          <a:ext cx="212871" cy="686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6435" y="0"/>
              </a:lnTo>
              <a:lnTo>
                <a:pt x="106435" y="686511"/>
              </a:lnTo>
              <a:lnTo>
                <a:pt x="212871" y="686511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271B34-C2D8-4925-8269-5DE9C251D726}">
      <dsp:nvSpPr>
        <dsp:cNvPr id="0" name=""/>
        <dsp:cNvSpPr/>
      </dsp:nvSpPr>
      <dsp:spPr>
        <a:xfrm>
          <a:off x="6637392" y="1767219"/>
          <a:ext cx="212871" cy="228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6435" y="0"/>
              </a:lnTo>
              <a:lnTo>
                <a:pt x="106435" y="228837"/>
              </a:lnTo>
              <a:lnTo>
                <a:pt x="212871" y="228837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20DF46-7A44-48A3-A4D8-691BC3B75BA6}">
      <dsp:nvSpPr>
        <dsp:cNvPr id="0" name=""/>
        <dsp:cNvSpPr/>
      </dsp:nvSpPr>
      <dsp:spPr>
        <a:xfrm>
          <a:off x="6637392" y="1538382"/>
          <a:ext cx="212871" cy="228837"/>
        </a:xfrm>
        <a:custGeom>
          <a:avLst/>
          <a:gdLst/>
          <a:ahLst/>
          <a:cxnLst/>
          <a:rect l="0" t="0" r="0" b="0"/>
          <a:pathLst>
            <a:path>
              <a:moveTo>
                <a:pt x="0" y="228837"/>
              </a:moveTo>
              <a:lnTo>
                <a:pt x="106435" y="228837"/>
              </a:lnTo>
              <a:lnTo>
                <a:pt x="106435" y="0"/>
              </a:lnTo>
              <a:lnTo>
                <a:pt x="212871" y="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50DE45-7FB8-4069-BE7D-CC4AACCF1B66}">
      <dsp:nvSpPr>
        <dsp:cNvPr id="0" name=""/>
        <dsp:cNvSpPr/>
      </dsp:nvSpPr>
      <dsp:spPr>
        <a:xfrm>
          <a:off x="6637392" y="1080708"/>
          <a:ext cx="212871" cy="686511"/>
        </a:xfrm>
        <a:custGeom>
          <a:avLst/>
          <a:gdLst/>
          <a:ahLst/>
          <a:cxnLst/>
          <a:rect l="0" t="0" r="0" b="0"/>
          <a:pathLst>
            <a:path>
              <a:moveTo>
                <a:pt x="0" y="686511"/>
              </a:moveTo>
              <a:lnTo>
                <a:pt x="106435" y="686511"/>
              </a:lnTo>
              <a:lnTo>
                <a:pt x="106435" y="0"/>
              </a:lnTo>
              <a:lnTo>
                <a:pt x="212871" y="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9D9F20-D6FA-4638-9099-2680079BCED0}">
      <dsp:nvSpPr>
        <dsp:cNvPr id="0" name=""/>
        <dsp:cNvSpPr/>
      </dsp:nvSpPr>
      <dsp:spPr>
        <a:xfrm>
          <a:off x="6637392" y="623034"/>
          <a:ext cx="212871" cy="1144185"/>
        </a:xfrm>
        <a:custGeom>
          <a:avLst/>
          <a:gdLst/>
          <a:ahLst/>
          <a:cxnLst/>
          <a:rect l="0" t="0" r="0" b="0"/>
          <a:pathLst>
            <a:path>
              <a:moveTo>
                <a:pt x="0" y="1144185"/>
              </a:moveTo>
              <a:lnTo>
                <a:pt x="106435" y="1144185"/>
              </a:lnTo>
              <a:lnTo>
                <a:pt x="106435" y="0"/>
              </a:lnTo>
              <a:lnTo>
                <a:pt x="212871" y="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FB68BC-6EE6-44DC-85FC-10CC96F64AA6}">
      <dsp:nvSpPr>
        <dsp:cNvPr id="0" name=""/>
        <dsp:cNvSpPr/>
      </dsp:nvSpPr>
      <dsp:spPr>
        <a:xfrm>
          <a:off x="6637392" y="165360"/>
          <a:ext cx="212871" cy="1601859"/>
        </a:xfrm>
        <a:custGeom>
          <a:avLst/>
          <a:gdLst/>
          <a:ahLst/>
          <a:cxnLst/>
          <a:rect l="0" t="0" r="0" b="0"/>
          <a:pathLst>
            <a:path>
              <a:moveTo>
                <a:pt x="0" y="1601859"/>
              </a:moveTo>
              <a:lnTo>
                <a:pt x="106435" y="1601859"/>
              </a:lnTo>
              <a:lnTo>
                <a:pt x="106435" y="0"/>
              </a:lnTo>
              <a:lnTo>
                <a:pt x="212871" y="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5CCEB-2AAF-4DBD-A3DA-D83EA53389A1}">
      <dsp:nvSpPr>
        <dsp:cNvPr id="0" name=""/>
        <dsp:cNvSpPr/>
      </dsp:nvSpPr>
      <dsp:spPr>
        <a:xfrm>
          <a:off x="5360162" y="1767219"/>
          <a:ext cx="212871" cy="1601859"/>
        </a:xfrm>
        <a:custGeom>
          <a:avLst/>
          <a:gdLst/>
          <a:ahLst/>
          <a:cxnLst/>
          <a:rect l="0" t="0" r="0" b="0"/>
          <a:pathLst>
            <a:path>
              <a:moveTo>
                <a:pt x="0" y="1601859"/>
              </a:moveTo>
              <a:lnTo>
                <a:pt x="106435" y="1601859"/>
              </a:lnTo>
              <a:lnTo>
                <a:pt x="106435" y="0"/>
              </a:lnTo>
              <a:lnTo>
                <a:pt x="212871" y="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61BF1B-EC0A-4185-A3C5-8747A4E2DCB2}">
      <dsp:nvSpPr>
        <dsp:cNvPr id="0" name=""/>
        <dsp:cNvSpPr/>
      </dsp:nvSpPr>
      <dsp:spPr>
        <a:xfrm>
          <a:off x="4082932" y="3323359"/>
          <a:ext cx="21287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12871" y="4572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EA4B63-D982-406D-99C3-76D0321D7A1C}">
      <dsp:nvSpPr>
        <dsp:cNvPr id="0" name=""/>
        <dsp:cNvSpPr/>
      </dsp:nvSpPr>
      <dsp:spPr>
        <a:xfrm>
          <a:off x="3018574" y="3206764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kern="1200" dirty="0">
              <a:solidFill>
                <a:schemeClr val="tx1"/>
              </a:solidFill>
            </a:rPr>
            <a:t>VP(OPERATIONS)</a:t>
          </a:r>
        </a:p>
      </dsp:txBody>
      <dsp:txXfrm>
        <a:off x="3018574" y="3206764"/>
        <a:ext cx="1064358" cy="324629"/>
      </dsp:txXfrm>
    </dsp:sp>
    <dsp:sp modelId="{1CDD7AA3-2D89-47C0-B226-D1EFB421A13E}">
      <dsp:nvSpPr>
        <dsp:cNvPr id="0" name=""/>
        <dsp:cNvSpPr/>
      </dsp:nvSpPr>
      <dsp:spPr>
        <a:xfrm>
          <a:off x="4295804" y="3206764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kern="1200" dirty="0">
              <a:solidFill>
                <a:schemeClr val="tx1"/>
              </a:solidFill>
            </a:rPr>
            <a:t>FS</a:t>
          </a:r>
        </a:p>
      </dsp:txBody>
      <dsp:txXfrm>
        <a:off x="4295804" y="3206764"/>
        <a:ext cx="1064358" cy="324629"/>
      </dsp:txXfrm>
    </dsp:sp>
    <dsp:sp modelId="{32770A0F-AF97-46A2-8420-4FF4E175FC63}">
      <dsp:nvSpPr>
        <dsp:cNvPr id="0" name=""/>
        <dsp:cNvSpPr/>
      </dsp:nvSpPr>
      <dsp:spPr>
        <a:xfrm>
          <a:off x="5573034" y="1604904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kern="1200" dirty="0">
              <a:solidFill>
                <a:schemeClr val="tx1"/>
              </a:solidFill>
            </a:rPr>
            <a:t>FULL TIME</a:t>
          </a:r>
        </a:p>
      </dsp:txBody>
      <dsp:txXfrm>
        <a:off x="5573034" y="1604904"/>
        <a:ext cx="1064358" cy="324629"/>
      </dsp:txXfrm>
    </dsp:sp>
    <dsp:sp modelId="{9411A031-02F0-4F48-B821-D396AA2F2C8C}">
      <dsp:nvSpPr>
        <dsp:cNvPr id="0" name=""/>
        <dsp:cNvSpPr/>
      </dsp:nvSpPr>
      <dsp:spPr>
        <a:xfrm>
          <a:off x="6850264" y="3045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i="0" u="none" kern="1200" dirty="0">
              <a:solidFill>
                <a:schemeClr val="tx1"/>
              </a:solidFill>
            </a:rPr>
            <a:t>KALYANKUMAR DOMA </a:t>
          </a:r>
          <a:endParaRPr lang="en-IN" sz="1100" b="1" kern="1200" dirty="0">
            <a:solidFill>
              <a:schemeClr val="tx1"/>
            </a:solidFill>
          </a:endParaRPr>
        </a:p>
      </dsp:txBody>
      <dsp:txXfrm>
        <a:off x="6850264" y="3045"/>
        <a:ext cx="1064358" cy="324629"/>
      </dsp:txXfrm>
    </dsp:sp>
    <dsp:sp modelId="{CF05BCE6-129F-44BB-A186-DA071A2FA781}">
      <dsp:nvSpPr>
        <dsp:cNvPr id="0" name=""/>
        <dsp:cNvSpPr/>
      </dsp:nvSpPr>
      <dsp:spPr>
        <a:xfrm>
          <a:off x="6850264" y="460719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kern="1200" dirty="0">
              <a:solidFill>
                <a:schemeClr val="tx1"/>
              </a:solidFill>
            </a:rPr>
            <a:t>BALAJI VENUGOPALAN </a:t>
          </a:r>
        </a:p>
      </dsp:txBody>
      <dsp:txXfrm>
        <a:off x="6850264" y="460719"/>
        <a:ext cx="1064358" cy="324629"/>
      </dsp:txXfrm>
    </dsp:sp>
    <dsp:sp modelId="{36E7C241-C971-4184-9FAF-C234CE22A9EE}">
      <dsp:nvSpPr>
        <dsp:cNvPr id="0" name=""/>
        <dsp:cNvSpPr/>
      </dsp:nvSpPr>
      <dsp:spPr>
        <a:xfrm>
          <a:off x="6850264" y="918393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i="0" u="none" kern="1200" dirty="0">
              <a:solidFill>
                <a:schemeClr val="tx1"/>
              </a:solidFill>
            </a:rPr>
            <a:t>ANNU NAVEEN </a:t>
          </a:r>
          <a:endParaRPr lang="en-IN" sz="1100" b="1" kern="1200" dirty="0">
            <a:solidFill>
              <a:schemeClr val="tx1"/>
            </a:solidFill>
          </a:endParaRPr>
        </a:p>
      </dsp:txBody>
      <dsp:txXfrm>
        <a:off x="6850264" y="918393"/>
        <a:ext cx="1064358" cy="324629"/>
      </dsp:txXfrm>
    </dsp:sp>
    <dsp:sp modelId="{BDD49E29-1889-4928-9DAC-198F08FBD424}">
      <dsp:nvSpPr>
        <dsp:cNvPr id="0" name=""/>
        <dsp:cNvSpPr/>
      </dsp:nvSpPr>
      <dsp:spPr>
        <a:xfrm>
          <a:off x="6850264" y="1376067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i="0" u="none" kern="1200" dirty="0">
              <a:solidFill>
                <a:schemeClr val="tx1"/>
              </a:solidFill>
            </a:rPr>
            <a:t>SAI TEJ YAMMANURU </a:t>
          </a:r>
          <a:endParaRPr lang="en-IN" sz="1100" b="1" kern="1200" dirty="0">
            <a:solidFill>
              <a:schemeClr val="tx1"/>
            </a:solidFill>
          </a:endParaRPr>
        </a:p>
      </dsp:txBody>
      <dsp:txXfrm>
        <a:off x="6850264" y="1376067"/>
        <a:ext cx="1064358" cy="324629"/>
      </dsp:txXfrm>
    </dsp:sp>
    <dsp:sp modelId="{162B9FE3-D81D-4BC3-BF0B-705CD2DA69E0}">
      <dsp:nvSpPr>
        <dsp:cNvPr id="0" name=""/>
        <dsp:cNvSpPr/>
      </dsp:nvSpPr>
      <dsp:spPr>
        <a:xfrm>
          <a:off x="6850264" y="1833741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i="0" u="none" kern="1200" dirty="0">
              <a:solidFill>
                <a:schemeClr val="tx1"/>
              </a:solidFill>
            </a:rPr>
            <a:t>AWANEESH TIWARI </a:t>
          </a:r>
          <a:endParaRPr lang="en-IN" sz="1100" b="1" kern="1200" dirty="0">
            <a:solidFill>
              <a:schemeClr val="tx1"/>
            </a:solidFill>
          </a:endParaRPr>
        </a:p>
      </dsp:txBody>
      <dsp:txXfrm>
        <a:off x="6850264" y="1833741"/>
        <a:ext cx="1064358" cy="324629"/>
      </dsp:txXfrm>
    </dsp:sp>
    <dsp:sp modelId="{9A2014B9-1AD1-47B6-AA9F-B73F0996EDDB}">
      <dsp:nvSpPr>
        <dsp:cNvPr id="0" name=""/>
        <dsp:cNvSpPr/>
      </dsp:nvSpPr>
      <dsp:spPr>
        <a:xfrm>
          <a:off x="6850264" y="2291416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i="0" u="none" kern="1200">
              <a:solidFill>
                <a:schemeClr val="tx1"/>
              </a:solidFill>
            </a:rPr>
            <a:t>DIVYA R </a:t>
          </a:r>
          <a:endParaRPr lang="en-IN" sz="1100" b="1" kern="1200">
            <a:solidFill>
              <a:schemeClr val="tx1"/>
            </a:solidFill>
          </a:endParaRPr>
        </a:p>
      </dsp:txBody>
      <dsp:txXfrm>
        <a:off x="6850264" y="2291416"/>
        <a:ext cx="1064358" cy="324629"/>
      </dsp:txXfrm>
    </dsp:sp>
    <dsp:sp modelId="{FB3C3B7A-2BAB-4003-88C2-C20AA4DF0FB9}">
      <dsp:nvSpPr>
        <dsp:cNvPr id="0" name=""/>
        <dsp:cNvSpPr/>
      </dsp:nvSpPr>
      <dsp:spPr>
        <a:xfrm>
          <a:off x="6850264" y="2749090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kern="1200" dirty="0">
              <a:solidFill>
                <a:schemeClr val="tx1"/>
              </a:solidFill>
            </a:rPr>
            <a:t>SOORRIYA RAJAA </a:t>
          </a:r>
        </a:p>
      </dsp:txBody>
      <dsp:txXfrm>
        <a:off x="6850264" y="2749090"/>
        <a:ext cx="1064358" cy="324629"/>
      </dsp:txXfrm>
    </dsp:sp>
    <dsp:sp modelId="{D5E1EA8A-90E7-4051-9607-F88DEB8680AB}">
      <dsp:nvSpPr>
        <dsp:cNvPr id="0" name=""/>
        <dsp:cNvSpPr/>
      </dsp:nvSpPr>
      <dsp:spPr>
        <a:xfrm>
          <a:off x="6850264" y="3206764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kern="1200">
              <a:solidFill>
                <a:schemeClr val="tx1"/>
              </a:solidFill>
            </a:rPr>
            <a:t>SMRITI SRINIVASAN </a:t>
          </a:r>
        </a:p>
      </dsp:txBody>
      <dsp:txXfrm>
        <a:off x="6850264" y="3206764"/>
        <a:ext cx="1064358" cy="324629"/>
      </dsp:txXfrm>
    </dsp:sp>
    <dsp:sp modelId="{609B39EE-0B6F-4AFC-9057-C31EC9BBE46B}">
      <dsp:nvSpPr>
        <dsp:cNvPr id="0" name=""/>
        <dsp:cNvSpPr/>
      </dsp:nvSpPr>
      <dsp:spPr>
        <a:xfrm>
          <a:off x="5573034" y="4808623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kern="1200" dirty="0">
              <a:solidFill>
                <a:schemeClr val="tx1"/>
              </a:solidFill>
            </a:rPr>
            <a:t>CONTRACT</a:t>
          </a:r>
        </a:p>
      </dsp:txBody>
      <dsp:txXfrm>
        <a:off x="5573034" y="4808623"/>
        <a:ext cx="1064358" cy="324629"/>
      </dsp:txXfrm>
    </dsp:sp>
    <dsp:sp modelId="{60F1A513-2EB2-485F-8AF7-DC6809D7FDD5}">
      <dsp:nvSpPr>
        <dsp:cNvPr id="0" name=""/>
        <dsp:cNvSpPr/>
      </dsp:nvSpPr>
      <dsp:spPr>
        <a:xfrm>
          <a:off x="6850264" y="3664438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i="0" u="none" kern="1200" dirty="0">
              <a:solidFill>
                <a:schemeClr val="tx1"/>
              </a:solidFill>
            </a:rPr>
            <a:t>SARAT BOTCHA </a:t>
          </a:r>
          <a:endParaRPr lang="en-IN" sz="1100" b="1" kern="1200" dirty="0">
            <a:solidFill>
              <a:schemeClr val="tx1"/>
            </a:solidFill>
          </a:endParaRPr>
        </a:p>
      </dsp:txBody>
      <dsp:txXfrm>
        <a:off x="6850264" y="3664438"/>
        <a:ext cx="1064358" cy="324629"/>
      </dsp:txXfrm>
    </dsp:sp>
    <dsp:sp modelId="{1AF345EF-2A8E-41BF-ABF8-A7E06196B896}">
      <dsp:nvSpPr>
        <dsp:cNvPr id="0" name=""/>
        <dsp:cNvSpPr/>
      </dsp:nvSpPr>
      <dsp:spPr>
        <a:xfrm>
          <a:off x="6850264" y="4122112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i="0" u="none" kern="1200" dirty="0">
              <a:solidFill>
                <a:schemeClr val="tx1"/>
              </a:solidFill>
            </a:rPr>
            <a:t>THYAGARAJA REDDY </a:t>
          </a:r>
          <a:endParaRPr lang="en-IN" sz="1100" b="1" kern="1200" dirty="0">
            <a:solidFill>
              <a:schemeClr val="tx1"/>
            </a:solidFill>
          </a:endParaRPr>
        </a:p>
      </dsp:txBody>
      <dsp:txXfrm>
        <a:off x="6850264" y="4122112"/>
        <a:ext cx="1064358" cy="324629"/>
      </dsp:txXfrm>
    </dsp:sp>
    <dsp:sp modelId="{A0A91F1F-521E-479B-B3B8-43D82B56D2CF}">
      <dsp:nvSpPr>
        <dsp:cNvPr id="0" name=""/>
        <dsp:cNvSpPr/>
      </dsp:nvSpPr>
      <dsp:spPr>
        <a:xfrm>
          <a:off x="6850264" y="4579786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i="0" u="none" kern="1200" dirty="0">
              <a:solidFill>
                <a:schemeClr val="tx1"/>
              </a:solidFill>
            </a:rPr>
            <a:t>DIGAMBER HAMPA </a:t>
          </a:r>
          <a:endParaRPr lang="en-IN" sz="1100" b="1" kern="1200" dirty="0">
            <a:solidFill>
              <a:schemeClr val="tx1"/>
            </a:solidFill>
          </a:endParaRPr>
        </a:p>
      </dsp:txBody>
      <dsp:txXfrm>
        <a:off x="6850264" y="4579786"/>
        <a:ext cx="1064358" cy="324629"/>
      </dsp:txXfrm>
    </dsp:sp>
    <dsp:sp modelId="{043C5511-D1D1-4226-AB59-9B30D367B8F6}">
      <dsp:nvSpPr>
        <dsp:cNvPr id="0" name=""/>
        <dsp:cNvSpPr/>
      </dsp:nvSpPr>
      <dsp:spPr>
        <a:xfrm>
          <a:off x="6850264" y="5037460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i="0" u="none" kern="1200" dirty="0">
              <a:solidFill>
                <a:schemeClr val="tx1"/>
              </a:solidFill>
            </a:rPr>
            <a:t>ASHOKKUMAR KOMMURI </a:t>
          </a:r>
          <a:endParaRPr lang="en-IN" sz="1100" b="1" kern="1200" dirty="0">
            <a:solidFill>
              <a:schemeClr val="tx1"/>
            </a:solidFill>
          </a:endParaRPr>
        </a:p>
      </dsp:txBody>
      <dsp:txXfrm>
        <a:off x="6850264" y="5037460"/>
        <a:ext cx="1064358" cy="324629"/>
      </dsp:txXfrm>
    </dsp:sp>
    <dsp:sp modelId="{DC4525C2-4269-4167-9827-0F146F68B5E6}">
      <dsp:nvSpPr>
        <dsp:cNvPr id="0" name=""/>
        <dsp:cNvSpPr/>
      </dsp:nvSpPr>
      <dsp:spPr>
        <a:xfrm>
          <a:off x="6850264" y="5495135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i="0" u="none" kern="1200" dirty="0">
              <a:solidFill>
                <a:schemeClr val="tx1"/>
              </a:solidFill>
            </a:rPr>
            <a:t>BHAVANI</a:t>
          </a:r>
          <a:r>
            <a:rPr lang="en-IN" sz="1100" b="1" i="0" u="none" kern="1200" dirty="0">
              <a:solidFill>
                <a:schemeClr val="tx1"/>
              </a:solidFill>
              <a:highlight>
                <a:srgbClr val="00FF00"/>
              </a:highlight>
            </a:rPr>
            <a:t> </a:t>
          </a:r>
          <a:endParaRPr lang="en-IN" sz="1100" b="1" kern="1200" dirty="0">
            <a:solidFill>
              <a:schemeClr val="tx1"/>
            </a:solidFill>
            <a:highlight>
              <a:srgbClr val="00FF00"/>
            </a:highlight>
          </a:endParaRPr>
        </a:p>
      </dsp:txBody>
      <dsp:txXfrm>
        <a:off x="6850264" y="5495135"/>
        <a:ext cx="1064358" cy="324629"/>
      </dsp:txXfrm>
    </dsp:sp>
    <dsp:sp modelId="{A0B6E04D-D6AE-4321-8B32-B939893CE367}">
      <dsp:nvSpPr>
        <dsp:cNvPr id="0" name=""/>
        <dsp:cNvSpPr/>
      </dsp:nvSpPr>
      <dsp:spPr>
        <a:xfrm>
          <a:off x="6850264" y="5952809"/>
          <a:ext cx="1064358" cy="3246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i="0" u="none" kern="1200" dirty="0">
              <a:solidFill>
                <a:schemeClr val="tx1"/>
              </a:solidFill>
            </a:rPr>
            <a:t>PRATYUSHA KODURI </a:t>
          </a:r>
          <a:endParaRPr lang="en-IN" sz="1100" b="1" kern="1200" dirty="0">
            <a:solidFill>
              <a:schemeClr val="tx1"/>
            </a:solidFill>
          </a:endParaRPr>
        </a:p>
      </dsp:txBody>
      <dsp:txXfrm>
        <a:off x="6850264" y="5952809"/>
        <a:ext cx="1064358" cy="3246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E58B6-DF86-423C-A1AA-8B9D4BDD2FD0}">
      <dsp:nvSpPr>
        <dsp:cNvPr id="0" name=""/>
        <dsp:cNvSpPr/>
      </dsp:nvSpPr>
      <dsp:spPr>
        <a:xfrm>
          <a:off x="6087795" y="3246160"/>
          <a:ext cx="777166" cy="506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47"/>
              </a:lnTo>
              <a:lnTo>
                <a:pt x="777166" y="506847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4A7D06-69BF-4019-B920-B459F1562B94}">
      <dsp:nvSpPr>
        <dsp:cNvPr id="0" name=""/>
        <dsp:cNvSpPr/>
      </dsp:nvSpPr>
      <dsp:spPr>
        <a:xfrm>
          <a:off x="6042075" y="2046620"/>
          <a:ext cx="91440" cy="3547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79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EA4513-1FA6-43B3-A90B-E1EE0CBEF7B1}">
      <dsp:nvSpPr>
        <dsp:cNvPr id="0" name=""/>
        <dsp:cNvSpPr/>
      </dsp:nvSpPr>
      <dsp:spPr>
        <a:xfrm>
          <a:off x="5065651" y="847080"/>
          <a:ext cx="1022143" cy="3547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396"/>
              </a:lnTo>
              <a:lnTo>
                <a:pt x="1022143" y="177396"/>
              </a:lnTo>
              <a:lnTo>
                <a:pt x="1022143" y="354793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F702BF-FD90-436A-9092-740DA82BEC51}">
      <dsp:nvSpPr>
        <dsp:cNvPr id="0" name=""/>
        <dsp:cNvSpPr/>
      </dsp:nvSpPr>
      <dsp:spPr>
        <a:xfrm>
          <a:off x="4043508" y="3246160"/>
          <a:ext cx="777166" cy="1706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387"/>
              </a:lnTo>
              <a:lnTo>
                <a:pt x="777166" y="1706387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7BE55-55D0-40E1-BA6C-94A7DC07108B}">
      <dsp:nvSpPr>
        <dsp:cNvPr id="0" name=""/>
        <dsp:cNvSpPr/>
      </dsp:nvSpPr>
      <dsp:spPr>
        <a:xfrm>
          <a:off x="4043508" y="3246160"/>
          <a:ext cx="777166" cy="506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847"/>
              </a:lnTo>
              <a:lnTo>
                <a:pt x="777166" y="506847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BA4B7D-81DD-491E-84F8-777574543D75}">
      <dsp:nvSpPr>
        <dsp:cNvPr id="0" name=""/>
        <dsp:cNvSpPr/>
      </dsp:nvSpPr>
      <dsp:spPr>
        <a:xfrm>
          <a:off x="3997788" y="2046620"/>
          <a:ext cx="91440" cy="3547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793"/>
              </a:lnTo>
            </a:path>
          </a:pathLst>
        </a:cu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1FBE85-079E-47D0-89B3-ED9835C1A34C}">
      <dsp:nvSpPr>
        <dsp:cNvPr id="0" name=""/>
        <dsp:cNvSpPr/>
      </dsp:nvSpPr>
      <dsp:spPr>
        <a:xfrm>
          <a:off x="4043508" y="847080"/>
          <a:ext cx="1022143" cy="354793"/>
        </a:xfrm>
        <a:custGeom>
          <a:avLst/>
          <a:gdLst/>
          <a:ahLst/>
          <a:cxnLst/>
          <a:rect l="0" t="0" r="0" b="0"/>
          <a:pathLst>
            <a:path>
              <a:moveTo>
                <a:pt x="1022143" y="0"/>
              </a:moveTo>
              <a:lnTo>
                <a:pt x="1022143" y="177396"/>
              </a:lnTo>
              <a:lnTo>
                <a:pt x="0" y="177396"/>
              </a:lnTo>
              <a:lnTo>
                <a:pt x="0" y="354793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396B3-07DF-436C-A6B5-6CA5FB848161}">
      <dsp:nvSpPr>
        <dsp:cNvPr id="0" name=""/>
        <dsp:cNvSpPr/>
      </dsp:nvSpPr>
      <dsp:spPr>
        <a:xfrm>
          <a:off x="4643278" y="2333"/>
          <a:ext cx="844746" cy="84474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67EB2F-B277-46AE-8EF7-8E33FF49BEC4}">
      <dsp:nvSpPr>
        <dsp:cNvPr id="0" name=""/>
        <dsp:cNvSpPr/>
      </dsp:nvSpPr>
      <dsp:spPr>
        <a:xfrm>
          <a:off x="4643278" y="2333"/>
          <a:ext cx="844746" cy="84474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544AD7-879D-4957-9660-9A40812E8B65}">
      <dsp:nvSpPr>
        <dsp:cNvPr id="0" name=""/>
        <dsp:cNvSpPr/>
      </dsp:nvSpPr>
      <dsp:spPr>
        <a:xfrm>
          <a:off x="4220905" y="154388"/>
          <a:ext cx="1689493" cy="54063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kern="1200" dirty="0"/>
            <a:t>CONSULTANTS</a:t>
          </a:r>
        </a:p>
      </dsp:txBody>
      <dsp:txXfrm>
        <a:off x="4220905" y="154388"/>
        <a:ext cx="1689493" cy="540637"/>
      </dsp:txXfrm>
    </dsp:sp>
    <dsp:sp modelId="{530B7543-61B4-4313-A147-7EB0DD478FF9}">
      <dsp:nvSpPr>
        <dsp:cNvPr id="0" name=""/>
        <dsp:cNvSpPr/>
      </dsp:nvSpPr>
      <dsp:spPr>
        <a:xfrm>
          <a:off x="3621135" y="1201873"/>
          <a:ext cx="844746" cy="84474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E78D6-2D46-4000-8E85-DA89014E3644}">
      <dsp:nvSpPr>
        <dsp:cNvPr id="0" name=""/>
        <dsp:cNvSpPr/>
      </dsp:nvSpPr>
      <dsp:spPr>
        <a:xfrm>
          <a:off x="3621135" y="1201873"/>
          <a:ext cx="844746" cy="84474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B9B077-1EAC-41A0-A234-61C367B18C31}">
      <dsp:nvSpPr>
        <dsp:cNvPr id="0" name=""/>
        <dsp:cNvSpPr/>
      </dsp:nvSpPr>
      <dsp:spPr>
        <a:xfrm>
          <a:off x="3198762" y="1353928"/>
          <a:ext cx="1689493" cy="54063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kern="1200"/>
            <a:t>MODINE</a:t>
          </a:r>
        </a:p>
      </dsp:txBody>
      <dsp:txXfrm>
        <a:off x="3198762" y="1353928"/>
        <a:ext cx="1689493" cy="540637"/>
      </dsp:txXfrm>
    </dsp:sp>
    <dsp:sp modelId="{F7C82D47-70F0-4B72-BD8A-B149DDA77769}">
      <dsp:nvSpPr>
        <dsp:cNvPr id="0" name=""/>
        <dsp:cNvSpPr/>
      </dsp:nvSpPr>
      <dsp:spPr>
        <a:xfrm>
          <a:off x="3621135" y="2401413"/>
          <a:ext cx="844746" cy="84474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486A63-88D5-4CD2-AC6C-883C414191E7}">
      <dsp:nvSpPr>
        <dsp:cNvPr id="0" name=""/>
        <dsp:cNvSpPr/>
      </dsp:nvSpPr>
      <dsp:spPr>
        <a:xfrm>
          <a:off x="3621135" y="2401413"/>
          <a:ext cx="844746" cy="84474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7AFECC-F002-48BA-BA12-B177FCED409F}">
      <dsp:nvSpPr>
        <dsp:cNvPr id="0" name=""/>
        <dsp:cNvSpPr/>
      </dsp:nvSpPr>
      <dsp:spPr>
        <a:xfrm>
          <a:off x="3198762" y="2553468"/>
          <a:ext cx="1689493" cy="54063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kern="1200"/>
            <a:t>CONTRACT</a:t>
          </a:r>
        </a:p>
      </dsp:txBody>
      <dsp:txXfrm>
        <a:off x="3198762" y="2553468"/>
        <a:ext cx="1689493" cy="540637"/>
      </dsp:txXfrm>
    </dsp:sp>
    <dsp:sp modelId="{D84B2108-8F2D-48F0-B5B2-04348CD6F7B0}">
      <dsp:nvSpPr>
        <dsp:cNvPr id="0" name=""/>
        <dsp:cNvSpPr/>
      </dsp:nvSpPr>
      <dsp:spPr>
        <a:xfrm>
          <a:off x="4719305" y="3600953"/>
          <a:ext cx="844746" cy="84474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D8051E-3771-4C8E-A13A-5DB3D62EE857}">
      <dsp:nvSpPr>
        <dsp:cNvPr id="0" name=""/>
        <dsp:cNvSpPr/>
      </dsp:nvSpPr>
      <dsp:spPr>
        <a:xfrm>
          <a:off x="4719305" y="3600953"/>
          <a:ext cx="844746" cy="84474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5BF3D8-A959-4CA8-A301-C9F474240BFC}">
      <dsp:nvSpPr>
        <dsp:cNvPr id="0" name=""/>
        <dsp:cNvSpPr/>
      </dsp:nvSpPr>
      <dsp:spPr>
        <a:xfrm>
          <a:off x="4296932" y="3753008"/>
          <a:ext cx="1689493" cy="54063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i="0" u="none" kern="1200"/>
            <a:t>VIJAY KUMAR GOLAMARI </a:t>
          </a:r>
          <a:endParaRPr lang="en-IN" sz="1800" b="1" kern="1200"/>
        </a:p>
      </dsp:txBody>
      <dsp:txXfrm>
        <a:off x="4296932" y="3753008"/>
        <a:ext cx="1689493" cy="540637"/>
      </dsp:txXfrm>
    </dsp:sp>
    <dsp:sp modelId="{605D4514-DF9E-4ABD-978A-48DC5C1A6228}">
      <dsp:nvSpPr>
        <dsp:cNvPr id="0" name=""/>
        <dsp:cNvSpPr/>
      </dsp:nvSpPr>
      <dsp:spPr>
        <a:xfrm>
          <a:off x="4719305" y="4800493"/>
          <a:ext cx="844746" cy="84474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80DC78-9CF0-4552-BDC2-EA604A718F66}">
      <dsp:nvSpPr>
        <dsp:cNvPr id="0" name=""/>
        <dsp:cNvSpPr/>
      </dsp:nvSpPr>
      <dsp:spPr>
        <a:xfrm>
          <a:off x="4719305" y="4800493"/>
          <a:ext cx="844746" cy="84474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61E01C-B00B-40D3-955F-663E434ED376}">
      <dsp:nvSpPr>
        <dsp:cNvPr id="0" name=""/>
        <dsp:cNvSpPr/>
      </dsp:nvSpPr>
      <dsp:spPr>
        <a:xfrm>
          <a:off x="4296932" y="4952548"/>
          <a:ext cx="1689493" cy="54063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i="0" u="none" kern="1200"/>
            <a:t>LAVANYA. E </a:t>
          </a:r>
          <a:endParaRPr lang="en-IN" sz="1800" b="1" kern="1200"/>
        </a:p>
      </dsp:txBody>
      <dsp:txXfrm>
        <a:off x="4296932" y="4952548"/>
        <a:ext cx="1689493" cy="540637"/>
      </dsp:txXfrm>
    </dsp:sp>
    <dsp:sp modelId="{14189B54-DB20-4284-9921-0F33E8B8D73D}">
      <dsp:nvSpPr>
        <dsp:cNvPr id="0" name=""/>
        <dsp:cNvSpPr/>
      </dsp:nvSpPr>
      <dsp:spPr>
        <a:xfrm>
          <a:off x="5665421" y="1201873"/>
          <a:ext cx="844746" cy="84474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1B14AE-0394-4A7F-8603-349879BC9189}">
      <dsp:nvSpPr>
        <dsp:cNvPr id="0" name=""/>
        <dsp:cNvSpPr/>
      </dsp:nvSpPr>
      <dsp:spPr>
        <a:xfrm>
          <a:off x="5665421" y="1201873"/>
          <a:ext cx="844746" cy="84474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BB2847-FAD5-4A33-8DB3-36133BB7FF01}">
      <dsp:nvSpPr>
        <dsp:cNvPr id="0" name=""/>
        <dsp:cNvSpPr/>
      </dsp:nvSpPr>
      <dsp:spPr>
        <a:xfrm>
          <a:off x="5243048" y="1353928"/>
          <a:ext cx="1689493" cy="54063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kern="1200"/>
            <a:t>RUNWALL GROUP</a:t>
          </a:r>
        </a:p>
      </dsp:txBody>
      <dsp:txXfrm>
        <a:off x="5243048" y="1353928"/>
        <a:ext cx="1689493" cy="540637"/>
      </dsp:txXfrm>
    </dsp:sp>
    <dsp:sp modelId="{0AC13F91-0290-493A-90EC-11A3C31E4649}">
      <dsp:nvSpPr>
        <dsp:cNvPr id="0" name=""/>
        <dsp:cNvSpPr/>
      </dsp:nvSpPr>
      <dsp:spPr>
        <a:xfrm>
          <a:off x="5665421" y="2401413"/>
          <a:ext cx="844746" cy="84474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8A6184-7382-4031-805E-49ED71B9D4DE}">
      <dsp:nvSpPr>
        <dsp:cNvPr id="0" name=""/>
        <dsp:cNvSpPr/>
      </dsp:nvSpPr>
      <dsp:spPr>
        <a:xfrm>
          <a:off x="5665421" y="2401413"/>
          <a:ext cx="844746" cy="84474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1B4DF2-8D88-475D-961F-EB676C58CFA3}">
      <dsp:nvSpPr>
        <dsp:cNvPr id="0" name=""/>
        <dsp:cNvSpPr/>
      </dsp:nvSpPr>
      <dsp:spPr>
        <a:xfrm>
          <a:off x="5243048" y="2553468"/>
          <a:ext cx="1689493" cy="54063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kern="1200"/>
            <a:t>CONTRACT</a:t>
          </a:r>
        </a:p>
      </dsp:txBody>
      <dsp:txXfrm>
        <a:off x="5243048" y="2553468"/>
        <a:ext cx="1689493" cy="540637"/>
      </dsp:txXfrm>
    </dsp:sp>
    <dsp:sp modelId="{7DC37818-2635-43BD-8128-86D89B3C9C57}">
      <dsp:nvSpPr>
        <dsp:cNvPr id="0" name=""/>
        <dsp:cNvSpPr/>
      </dsp:nvSpPr>
      <dsp:spPr>
        <a:xfrm>
          <a:off x="6763592" y="3600953"/>
          <a:ext cx="844746" cy="84474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63B3A1-54CD-4679-BB33-8833958A3AC9}">
      <dsp:nvSpPr>
        <dsp:cNvPr id="0" name=""/>
        <dsp:cNvSpPr/>
      </dsp:nvSpPr>
      <dsp:spPr>
        <a:xfrm>
          <a:off x="6763592" y="3600953"/>
          <a:ext cx="844746" cy="84474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ABC524-C824-4B64-9BB1-F8402454D59C}">
      <dsp:nvSpPr>
        <dsp:cNvPr id="0" name=""/>
        <dsp:cNvSpPr/>
      </dsp:nvSpPr>
      <dsp:spPr>
        <a:xfrm>
          <a:off x="6341218" y="3753008"/>
          <a:ext cx="1689493" cy="54063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800" b="1" i="0" u="none" kern="1200"/>
            <a:t>SAI KUMAR RAAVI </a:t>
          </a:r>
          <a:endParaRPr lang="en-IN" sz="1800" b="1" kern="1200"/>
        </a:p>
      </dsp:txBody>
      <dsp:txXfrm>
        <a:off x="6341218" y="3753008"/>
        <a:ext cx="1689493" cy="5406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B0ED-0808-4502-AE78-6CDC8EE83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F41A2-C217-41A7-8D4E-5545AEB881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040F8-CD89-4E80-B55D-9AD1FBDD5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06A29-794C-4DE3-8867-B97C00133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44524-E7C1-478E-A972-A421F691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5863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7A90D-3260-4C11-829C-0CA6AAA12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CFC7CA-7987-4A97-9A32-DE08ABC757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48082-9E3B-4398-9EE6-B98EF7E3A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3834E-8571-463B-8324-FBB7F2978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08D5D-64CF-476B-B34D-B49E5B743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3748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4BF5F9-F039-456A-9502-5F1919699B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6D730E-2826-4F00-9632-AED853450D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EDB0-E64A-41E8-86E8-C161D594C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3E1E9-8991-438E-AE56-928E84D7C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9DF3D-D526-4B83-BC58-D2D969896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527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81628-E66D-4D4A-940D-B0482A92B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DF56E-90F7-4BDA-86C0-2E5ED39B7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5C411A-AB16-4ECD-B49B-CD6E174DE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2B44A-D5C9-448A-924E-54F6D2742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7C067-A764-4007-8C16-29F10BAA0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83184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C404A-7EF2-49B3-A809-58648D441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3E551-51D8-410D-A4CD-E11B6C99A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837C9-E8FF-496D-A5EB-0BC262B0F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5CA1E-DC2F-487D-ACF7-CD2B9C4FC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9F866-A3B4-432C-A40C-962056D0E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968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0C73B-0417-4C5C-941B-7AF076A0A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2B8DB-8A2A-4172-AF70-15164F71BA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BECBAD-6A12-4D29-B3FC-8857D52D5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BD4ACC-DDAA-4553-B65D-AB10D2242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EEF980-F7D3-47C9-9D95-C4E07608D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CE33C-A78C-43D3-8EC5-8B0975E8B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652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E2B47-3921-4574-A36D-7FAB5D786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3307CD-7901-4EFF-806C-B2417D68B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3636D1-6870-4CFD-A79D-6AE14AFD1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9A5A9-CC4F-4E91-B7B6-FAFEB8D477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4B99FA-348F-49E2-9766-0CCAE5156F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BA6F11-E8B9-4CA5-9B6E-D3E5CB01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F35CCF-10DD-42FE-A11B-71184299E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B4F3E9-1814-4A42-B389-71C9FB1DF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4021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51F3A-74A1-4B24-8688-299A31D7E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A88E5F-CFDE-49BF-976C-42C063CC2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5F0B52-CA7D-49C8-8D5F-EC2D0DFF5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8B042E-3539-4113-BF90-EFDDAD138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842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2074D9-1E25-40FD-8BF0-4D075497F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6EFE4B-85F0-4BAC-8595-7ADD5483F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4C878-EB92-44C0-82AE-52CC28A88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2949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706AB-86D1-407E-A689-F9003D8DF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29189-F630-4B78-BF03-AC3272B0D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E4627A-BBDA-42A9-A527-33A3BED707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22EEE7-B7DB-46E2-871F-8D07BDCD0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7613CE-E33E-498D-9DA2-308BB2FE6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B240E7-399A-4CF8-B020-047311224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3989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14A2F-24CF-4D0B-A05A-5278E6DB6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80B891-69DD-4EC9-85EE-3D2AE45B58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4B18E9-0436-422E-88C4-584468F6B2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79A8AB-D08D-4F2C-9CF0-6403E28AC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4D2696-F0C4-4387-ADF5-AFC291474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43BE32-4809-4A93-8D11-37C4328D5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686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4413D-E42F-4A80-8D1E-149439A77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E89A5B-502E-4B80-B684-E1127A340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A4B68-E626-414B-93E2-BEEFE90112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B5FA2-30A8-42FB-9527-D732332139B8}" type="datetimeFigureOut">
              <a:rPr lang="en-IN" smtClean="0"/>
              <a:t>27-12-2021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009E6-0DBB-40AE-ACB6-ACC6FE056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A55DF-A164-4E6F-AD0E-0B72D73D4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5A2E3-A56D-40AF-922A-59D655DB2A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6455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6">
            <a:extLst>
              <a:ext uri="{FF2B5EF4-FFF2-40B4-BE49-F238E27FC236}">
                <a16:creationId xmlns:a16="http://schemas.microsoft.com/office/drawing/2014/main" id="{E02239D2-A05D-4A1C-9F06-FBA7FC730E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2C2A0A7-12B1-4FBC-A6F2-F939362A1D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9466149"/>
              </p:ext>
            </p:extLst>
          </p:nvPr>
        </p:nvGraphicFramePr>
        <p:xfrm>
          <a:off x="1009650" y="1041991"/>
          <a:ext cx="10877550" cy="5401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E525D23-7153-4995-A4F2-5FBBAF6C081F}"/>
              </a:ext>
            </a:extLst>
          </p:cNvPr>
          <p:cNvSpPr txBox="1"/>
          <p:nvPr/>
        </p:nvSpPr>
        <p:spPr>
          <a:xfrm>
            <a:off x="236831" y="360697"/>
            <a:ext cx="5333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/>
              <a:t>LF TEAM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6569DDC-0787-4C14-B31D-67B5617C1304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084" y="62245"/>
            <a:ext cx="1914525" cy="704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701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E02239D2-A05D-4A1C-9F06-FBA7FC730E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4E1E8E4-6F49-42F5-BC32-B29C18DC5D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5455625"/>
              </p:ext>
            </p:extLst>
          </p:nvPr>
        </p:nvGraphicFramePr>
        <p:xfrm>
          <a:off x="352424" y="288758"/>
          <a:ext cx="10933197" cy="6280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F051B64-2207-4943-A0A5-F0EDBFE7529D}"/>
              </a:ext>
            </a:extLst>
          </p:cNvPr>
          <p:cNvSpPr txBox="1"/>
          <p:nvPr/>
        </p:nvSpPr>
        <p:spPr>
          <a:xfrm>
            <a:off x="906379" y="583398"/>
            <a:ext cx="2465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/>
              <a:t>FS TEAM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323135B-0B51-4609-A939-1B79794E0CD8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1601" y="78603"/>
            <a:ext cx="1914525" cy="704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544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6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6802" cy="6858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3D5E47D-C17F-4DF1-9591-EB69403963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739979"/>
              </p:ext>
            </p:extLst>
          </p:nvPr>
        </p:nvGraphicFramePr>
        <p:xfrm>
          <a:off x="838200" y="529389"/>
          <a:ext cx="11229474" cy="5647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C618D06E-ADBB-4178-9D18-30A72DD1C1FE}"/>
              </a:ext>
            </a:extLst>
          </p:cNvPr>
          <p:cNvSpPr txBox="1"/>
          <p:nvPr/>
        </p:nvSpPr>
        <p:spPr>
          <a:xfrm>
            <a:off x="924589" y="703714"/>
            <a:ext cx="339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/>
              <a:t>MODINE &amp; RUNWALL TEAM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CE01FBD-F395-4AEA-A208-ABCBBFC5F91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084" y="62245"/>
            <a:ext cx="1914525" cy="704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203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155</Words>
  <Application>Microsoft Office PowerPoint</Application>
  <PresentationFormat>Widescreen</PresentationFormat>
  <Paragraphs>73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Subhashini Baskaran || AMBC</dc:creator>
  <cp:lastModifiedBy>Subhashini Baskaran || AMBC</cp:lastModifiedBy>
  <cp:revision>11</cp:revision>
  <dcterms:created xsi:type="dcterms:W3CDTF">2021-12-24T17:37:28Z</dcterms:created>
  <dcterms:modified xsi:type="dcterms:W3CDTF">2021-12-27T08:50:01Z</dcterms:modified>
</cp:coreProperties>
</file>